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7"/>
  </p:notesMasterIdLst>
  <p:sldIdLst>
    <p:sldId id="256" r:id="rId2"/>
    <p:sldId id="257" r:id="rId3"/>
    <p:sldId id="318" r:id="rId4"/>
    <p:sldId id="313" r:id="rId5"/>
    <p:sldId id="319" r:id="rId6"/>
    <p:sldId id="258" r:id="rId7"/>
    <p:sldId id="327" r:id="rId8"/>
    <p:sldId id="317" r:id="rId9"/>
    <p:sldId id="315" r:id="rId10"/>
    <p:sldId id="316" r:id="rId11"/>
    <p:sldId id="259" r:id="rId12"/>
    <p:sldId id="325" r:id="rId13"/>
    <p:sldId id="314" r:id="rId14"/>
    <p:sldId id="298" r:id="rId15"/>
    <p:sldId id="290" r:id="rId16"/>
    <p:sldId id="299" r:id="rId17"/>
    <p:sldId id="320" r:id="rId18"/>
    <p:sldId id="321" r:id="rId19"/>
    <p:sldId id="322" r:id="rId20"/>
    <p:sldId id="308" r:id="rId21"/>
    <p:sldId id="291" r:id="rId22"/>
    <p:sldId id="323" r:id="rId23"/>
    <p:sldId id="295" r:id="rId24"/>
    <p:sldId id="324" r:id="rId25"/>
    <p:sldId id="286" r:id="rId26"/>
  </p:sldIdLst>
  <p:sldSz cx="9144000" cy="6858000" type="screen4x3"/>
  <p:notesSz cx="6858000" cy="9144000"/>
  <p:defaultTex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FFFF99"/>
    <a:srgbClr val="FFFFEF"/>
    <a:srgbClr val="FFFFE1"/>
    <a:srgbClr val="FFFFCC"/>
    <a:srgbClr val="FFFF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738" autoAdjust="0"/>
    <p:restoredTop sz="78667" autoAdjust="0"/>
  </p:normalViewPr>
  <p:slideViewPr>
    <p:cSldViewPr>
      <p:cViewPr varScale="1">
        <p:scale>
          <a:sx n="66" d="100"/>
          <a:sy n="66" d="100"/>
        </p:scale>
        <p:origin x="-1602" y="-96"/>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ea typeface="+mn-ea"/>
              </a:defRPr>
            </a:lvl1pPr>
          </a:lstStyle>
          <a:p>
            <a:pPr>
              <a:defRPr/>
            </a:pPr>
            <a:fld id="{137DBFCE-26C6-43FA-BB9B-AF353BC9C961}" type="datetimeFigureOut">
              <a:rPr lang="zh-CN" altLang="en-US"/>
              <a:pPr>
                <a:defRPr/>
              </a:pPr>
              <a:t>2015/12/14</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endParaRPr lang="zh-CN" altLang="en-US" noProof="0"/>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ea typeface="+mn-ea"/>
              </a:defRPr>
            </a:lvl1pPr>
          </a:lstStyle>
          <a:p>
            <a:pPr>
              <a:defRPr/>
            </a:pPr>
            <a:fld id="{A9FD7FCA-038D-407E-8077-6EF164B46EC8}" type="slidenum">
              <a:rPr lang="zh-CN" altLang="en-US"/>
              <a:pPr>
                <a:defRPr/>
              </a:pPr>
              <a:t>‹#›</a:t>
            </a:fld>
            <a:endParaRPr lang="zh-CN" altLang="en-US"/>
          </a:p>
        </p:txBody>
      </p:sp>
    </p:spTree>
    <p:extLst>
      <p:ext uri="{BB962C8B-B14F-4D97-AF65-F5344CB8AC3E}">
        <p14:creationId xmlns:p14="http://schemas.microsoft.com/office/powerpoint/2010/main" val="407750213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baike.baidu.com/view/897136.htm" TargetMode="External"/><Relationship Id="rId2" Type="http://schemas.openxmlformats.org/officeDocument/2006/relationships/slide" Target="../slides/slide10.xml"/><Relationship Id="rId1" Type="http://schemas.openxmlformats.org/officeDocument/2006/relationships/notesMaster" Target="../notesMasters/notesMaster1.xml"/><Relationship Id="rId5" Type="http://schemas.openxmlformats.org/officeDocument/2006/relationships/hyperlink" Target="http://baike.baidu.com/view/715211.htm" TargetMode="External"/><Relationship Id="rId4" Type="http://schemas.openxmlformats.org/officeDocument/2006/relationships/hyperlink" Target="http://baike.baidu.com/view/2809361.htm" TargetMode="Externa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baike.baidu.com/view/4373007.htm"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8" Type="http://schemas.openxmlformats.org/officeDocument/2006/relationships/hyperlink" Target="http://baike.baidu.com/view/4821.htm" TargetMode="External"/><Relationship Id="rId3" Type="http://schemas.openxmlformats.org/officeDocument/2006/relationships/hyperlink" Target="http://baike.baidu.com/view/598064.htm" TargetMode="External"/><Relationship Id="rId7" Type="http://schemas.openxmlformats.org/officeDocument/2006/relationships/hyperlink" Target="http://baike.baidu.com/subview/365/7971327.htm" TargetMode="External"/><Relationship Id="rId2" Type="http://schemas.openxmlformats.org/officeDocument/2006/relationships/slide" Target="../slides/slide13.xml"/><Relationship Id="rId1" Type="http://schemas.openxmlformats.org/officeDocument/2006/relationships/notesMaster" Target="../notesMasters/notesMaster1.xml"/><Relationship Id="rId6" Type="http://schemas.openxmlformats.org/officeDocument/2006/relationships/hyperlink" Target="http://baike.baidu.com/view/8095.htm" TargetMode="External"/><Relationship Id="rId5" Type="http://schemas.openxmlformats.org/officeDocument/2006/relationships/hyperlink" Target="http://baike.baidu.com/view/14855649.htm" TargetMode="External"/><Relationship Id="rId10" Type="http://schemas.openxmlformats.org/officeDocument/2006/relationships/hyperlink" Target="http://baike.baidu.com/view/423287.htm" TargetMode="External"/><Relationship Id="rId4" Type="http://schemas.openxmlformats.org/officeDocument/2006/relationships/hyperlink" Target="http://baike.baidu.com/view/94238.htm" TargetMode="External"/><Relationship Id="rId9" Type="http://schemas.openxmlformats.org/officeDocument/2006/relationships/hyperlink" Target="http://baike.baidu.com/subview/32702/4924693.htm" TargetMode="Externa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8" Type="http://schemas.openxmlformats.org/officeDocument/2006/relationships/hyperlink" Target="http://baike.baidu.com/view/2298486.htm" TargetMode="External"/><Relationship Id="rId13" Type="http://schemas.openxmlformats.org/officeDocument/2006/relationships/hyperlink" Target="http://baike.baidu.com/view/2083809.htm" TargetMode="External"/><Relationship Id="rId3" Type="http://schemas.openxmlformats.org/officeDocument/2006/relationships/hyperlink" Target="http://baike.baidu.com/view/7833.htm" TargetMode="External"/><Relationship Id="rId7" Type="http://schemas.openxmlformats.org/officeDocument/2006/relationships/hyperlink" Target="http://baike.baidu.com/view/3279.htm" TargetMode="External"/><Relationship Id="rId12" Type="http://schemas.openxmlformats.org/officeDocument/2006/relationships/hyperlink" Target="http://baike.baidu.com/view/1949679.htm" TargetMode="External"/><Relationship Id="rId2" Type="http://schemas.openxmlformats.org/officeDocument/2006/relationships/slide" Target="../slides/slide15.xml"/><Relationship Id="rId16" Type="http://schemas.openxmlformats.org/officeDocument/2006/relationships/hyperlink" Target="http://baike.baidu.com/view/15023120.htm" TargetMode="External"/><Relationship Id="rId1" Type="http://schemas.openxmlformats.org/officeDocument/2006/relationships/notesMaster" Target="../notesMasters/notesMaster1.xml"/><Relationship Id="rId6" Type="http://schemas.openxmlformats.org/officeDocument/2006/relationships/hyperlink" Target="http://baike.baidu.com/view/692.htm" TargetMode="External"/><Relationship Id="rId11" Type="http://schemas.openxmlformats.org/officeDocument/2006/relationships/hyperlink" Target="http://baike.baidu.com/view/404073.htm" TargetMode="External"/><Relationship Id="rId5" Type="http://schemas.openxmlformats.org/officeDocument/2006/relationships/hyperlink" Target="http://baike.baidu.com/view/383720.htm" TargetMode="External"/><Relationship Id="rId15" Type="http://schemas.openxmlformats.org/officeDocument/2006/relationships/hyperlink" Target="http://baike.baidu.com/view/8467425.htm" TargetMode="External"/><Relationship Id="rId10" Type="http://schemas.openxmlformats.org/officeDocument/2006/relationships/hyperlink" Target="http://baike.baidu.com/view/110484.htm" TargetMode="External"/><Relationship Id="rId4" Type="http://schemas.openxmlformats.org/officeDocument/2006/relationships/hyperlink" Target="http://baike.baidu.com/view/5286041.htm" TargetMode="External"/><Relationship Id="rId9" Type="http://schemas.openxmlformats.org/officeDocument/2006/relationships/hyperlink" Target="http://baike.baidu.com/view/1835504.htm" TargetMode="External"/><Relationship Id="rId14" Type="http://schemas.openxmlformats.org/officeDocument/2006/relationships/hyperlink" Target="http://baike.baidu.com/view/2610930.htm" TargetMode="Externa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v.youku.com/v_show/id_XNTM4MzYxNDIw.html"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baike.baidu.com/view/175999.htm" TargetMode="External"/><Relationship Id="rId2" Type="http://schemas.openxmlformats.org/officeDocument/2006/relationships/slide" Target="../slides/slide8.xml"/><Relationship Id="rId1" Type="http://schemas.openxmlformats.org/officeDocument/2006/relationships/notesMaster" Target="../notesMasters/notesMaster1.xml"/><Relationship Id="rId4" Type="http://schemas.openxmlformats.org/officeDocument/2006/relationships/hyperlink" Target="http://baike.baidu.com/view/1268436.htm" TargetMode="Externa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765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smtClean="0"/>
          </a:p>
        </p:txBody>
      </p:sp>
      <p:sp>
        <p:nvSpPr>
          <p:cNvPr id="4" name="灯片编号占位符 3"/>
          <p:cNvSpPr>
            <a:spLocks noGrp="1"/>
          </p:cNvSpPr>
          <p:nvPr>
            <p:ph type="sldNum" sz="quarter" idx="5"/>
          </p:nvPr>
        </p:nvSpPr>
        <p:spPr/>
        <p:txBody>
          <a:bodyPr/>
          <a:lstStyle/>
          <a:p>
            <a:pPr>
              <a:defRPr/>
            </a:pPr>
            <a:fld id="{BD891E14-685C-4BB7-96B7-4A821B31C0EF}" type="slidenum">
              <a:rPr lang="zh-CN" altLang="en-US" smtClean="0"/>
              <a:pPr>
                <a:defRPr/>
              </a:pPr>
              <a:t>1</a:t>
            </a:fld>
            <a:endParaRPr lang="zh-CN" altLang="en-US"/>
          </a:p>
        </p:txBody>
      </p:sp>
    </p:spTree>
    <p:extLst>
      <p:ext uri="{BB962C8B-B14F-4D97-AF65-F5344CB8AC3E}">
        <p14:creationId xmlns:p14="http://schemas.microsoft.com/office/powerpoint/2010/main" val="10247724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584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zh-CN" dirty="0" err="1" smtClean="0"/>
              <a:t>Qt</a:t>
            </a:r>
            <a:r>
              <a:rPr lang="zh-CN" altLang="en-US" dirty="0" smtClean="0"/>
              <a:t>是一个</a:t>
            </a:r>
            <a:r>
              <a:rPr lang="en-US" altLang="zh-CN" dirty="0" smtClean="0"/>
              <a:t>1991</a:t>
            </a:r>
            <a:r>
              <a:rPr lang="zh-CN" altLang="en-US" dirty="0" smtClean="0"/>
              <a:t>年由奇趣科技开发的跨平台</a:t>
            </a:r>
            <a:r>
              <a:rPr lang="en-US" altLang="zh-CN" dirty="0" smtClean="0"/>
              <a:t>C++</a:t>
            </a:r>
            <a:r>
              <a:rPr lang="zh-CN" altLang="en-US" dirty="0" smtClean="0"/>
              <a:t>图形用户界面应用程序开发框架。它既可以开发</a:t>
            </a:r>
            <a:r>
              <a:rPr lang="en-US" altLang="zh-CN" dirty="0" smtClean="0"/>
              <a:t>GUI</a:t>
            </a:r>
            <a:r>
              <a:rPr lang="zh-CN" altLang="en-US" dirty="0" smtClean="0"/>
              <a:t>程序，也可用于开发非</a:t>
            </a:r>
            <a:r>
              <a:rPr lang="en-US" altLang="zh-CN" dirty="0" smtClean="0"/>
              <a:t>GUI</a:t>
            </a:r>
            <a:r>
              <a:rPr lang="zh-CN" altLang="en-US" dirty="0" smtClean="0"/>
              <a:t>程序，比如控制台工具和服务器。</a:t>
            </a:r>
            <a:endParaRPr lang="en-US" altLang="zh-CN" dirty="0" smtClean="0"/>
          </a:p>
          <a:p>
            <a:r>
              <a:rPr lang="zh-CN" altLang="en-US" dirty="0" smtClean="0"/>
              <a:t>躲球游戏就是用</a:t>
            </a:r>
            <a:r>
              <a:rPr lang="en-US" altLang="zh-CN" dirty="0" err="1" smtClean="0"/>
              <a:t>Qt</a:t>
            </a:r>
            <a:r>
              <a:rPr lang="zh-CN" altLang="en-US" dirty="0" smtClean="0"/>
              <a:t>开发的。</a:t>
            </a:r>
            <a:endParaRPr lang="en-US" altLang="zh-CN" dirty="0" smtClean="0"/>
          </a:p>
          <a:p>
            <a:pPr marL="0" marR="0" lvl="2" indent="0" algn="l" defTabSz="914400" rtl="0" eaLnBrk="0" fontAlgn="base" latinLnBrk="0" hangingPunct="0">
              <a:lnSpc>
                <a:spcPct val="100000"/>
              </a:lnSpc>
              <a:spcBef>
                <a:spcPct val="30000"/>
              </a:spcBef>
              <a:spcAft>
                <a:spcPct val="0"/>
              </a:spcAft>
              <a:buClrTx/>
              <a:buSzTx/>
              <a:buFontTx/>
              <a:buNone/>
              <a:tabLst/>
              <a:defRPr/>
            </a:pPr>
            <a:r>
              <a:rPr lang="en-US" altLang="zh-CN" dirty="0" smtClean="0"/>
              <a:t>OpenGL</a:t>
            </a:r>
            <a:r>
              <a:rPr lang="zh-CN" altLang="en-US" dirty="0" smtClean="0"/>
              <a:t>（全写</a:t>
            </a:r>
            <a:r>
              <a:rPr lang="en-US" altLang="zh-CN" dirty="0" smtClean="0"/>
              <a:t>Open Graphics Library</a:t>
            </a:r>
            <a:r>
              <a:rPr lang="zh-CN" altLang="en-US" dirty="0" smtClean="0"/>
              <a:t>）是个定义了一个跨编程语言、跨平台的</a:t>
            </a:r>
            <a:r>
              <a:rPr lang="zh-CN" altLang="en-US" dirty="0" smtClean="0">
                <a:hlinkClick r:id="rId3"/>
              </a:rPr>
              <a:t>编程接口</a:t>
            </a:r>
            <a:r>
              <a:rPr lang="zh-CN" altLang="en-US" dirty="0" smtClean="0"/>
              <a:t>规格的专业的图形</a:t>
            </a:r>
            <a:r>
              <a:rPr lang="zh-CN" altLang="en-US" dirty="0" smtClean="0">
                <a:hlinkClick r:id="rId4"/>
              </a:rPr>
              <a:t>程序接口</a:t>
            </a:r>
            <a:r>
              <a:rPr lang="zh-CN" altLang="en-US" dirty="0" smtClean="0"/>
              <a:t>。它用于</a:t>
            </a:r>
            <a:r>
              <a:rPr lang="zh-CN" altLang="en-US" dirty="0" smtClean="0">
                <a:hlinkClick r:id="rId5"/>
              </a:rPr>
              <a:t>三维图像</a:t>
            </a:r>
            <a:r>
              <a:rPr lang="zh-CN" altLang="en-US" dirty="0" smtClean="0"/>
              <a:t>（二维的亦可），是一个功能强大，调用方便的底层图形库。后面演示的一个</a:t>
            </a:r>
            <a:r>
              <a:rPr lang="en-US" altLang="zh-CN" dirty="0" smtClean="0">
                <a:solidFill>
                  <a:schemeClr val="hlink"/>
                </a:solidFill>
                <a:latin typeface="微软雅黑" pitchFamily="34" charset="-122"/>
                <a:ea typeface="微软雅黑" pitchFamily="34" charset="-122"/>
              </a:rPr>
              <a:t>flappy-bird</a:t>
            </a:r>
            <a:r>
              <a:rPr lang="zh-CN" altLang="en-US" dirty="0" smtClean="0"/>
              <a:t>游戏就是用</a:t>
            </a:r>
            <a:r>
              <a:rPr lang="en-US" altLang="zh-CN" dirty="0" smtClean="0"/>
              <a:t>OpenGL</a:t>
            </a:r>
            <a:r>
              <a:rPr lang="zh-CN" altLang="en-US" dirty="0" smtClean="0"/>
              <a:t>和</a:t>
            </a:r>
            <a:r>
              <a:rPr lang="en-US" altLang="zh-CN" dirty="0" smtClean="0"/>
              <a:t>C++</a:t>
            </a:r>
            <a:r>
              <a:rPr lang="zh-CN" altLang="en-US" dirty="0" smtClean="0"/>
              <a:t>编写的，演示的是</a:t>
            </a:r>
            <a:r>
              <a:rPr lang="en-US" altLang="zh-CN" dirty="0" smtClean="0"/>
              <a:t>windows</a:t>
            </a:r>
            <a:r>
              <a:rPr lang="zh-CN" altLang="en-US" dirty="0" smtClean="0"/>
              <a:t>系统下的，还有</a:t>
            </a:r>
            <a:r>
              <a:rPr lang="en-US" altLang="zh-CN" dirty="0" smtClean="0"/>
              <a:t>Mac</a:t>
            </a:r>
            <a:r>
              <a:rPr lang="zh-CN" altLang="en-US" dirty="0" smtClean="0"/>
              <a:t>版的程序哦。</a:t>
            </a:r>
            <a:endParaRPr lang="en-US" altLang="zh-CN" dirty="0" smtClean="0"/>
          </a:p>
          <a:p>
            <a:r>
              <a:rPr lang="en-US" altLang="zh-CN" dirty="0" smtClean="0"/>
              <a:t>Google</a:t>
            </a:r>
            <a:r>
              <a:rPr lang="zh-CN" altLang="en-US" dirty="0" smtClean="0"/>
              <a:t>已经开源了它的深度学习框架</a:t>
            </a:r>
            <a:r>
              <a:rPr lang="en-US" altLang="zh-CN" sz="1200" b="0" i="0" kern="1200" dirty="0" err="1" smtClean="0">
                <a:solidFill>
                  <a:schemeClr val="tx1"/>
                </a:solidFill>
                <a:effectLst/>
                <a:latin typeface="+mn-lt"/>
                <a:ea typeface="+mn-ea"/>
                <a:cs typeface="+mn-cs"/>
              </a:rPr>
              <a:t>TensorFlow</a:t>
            </a:r>
            <a:r>
              <a:rPr lang="zh-CN" altLang="en-US" sz="1200" b="0" i="0" kern="1200" dirty="0" smtClean="0">
                <a:solidFill>
                  <a:schemeClr val="tx1"/>
                </a:solidFill>
                <a:effectLst/>
                <a:latin typeface="+mn-lt"/>
                <a:ea typeface="+mn-ea"/>
                <a:cs typeface="+mn-cs"/>
              </a:rPr>
              <a:t>的单机版</a:t>
            </a:r>
            <a:r>
              <a:rPr lang="zh-CN" altLang="en-US" dirty="0" smtClean="0"/>
              <a:t>：是</a:t>
            </a:r>
            <a:r>
              <a:rPr lang="zh-CN" altLang="en-US" sz="1200" b="0" i="0" kern="1200" dirty="0" smtClean="0">
                <a:solidFill>
                  <a:schemeClr val="tx1"/>
                </a:solidFill>
                <a:effectLst/>
                <a:latin typeface="+mn-lt"/>
                <a:ea typeface="+mn-ea"/>
                <a:cs typeface="+mn-cs"/>
              </a:rPr>
              <a:t>被使用在 </a:t>
            </a:r>
            <a:r>
              <a:rPr lang="en-US" altLang="zh-CN" sz="1200" b="0" i="0" kern="1200" dirty="0" smtClean="0">
                <a:solidFill>
                  <a:schemeClr val="tx1"/>
                </a:solidFill>
                <a:effectLst/>
                <a:latin typeface="+mn-lt"/>
                <a:ea typeface="+mn-ea"/>
                <a:cs typeface="+mn-cs"/>
              </a:rPr>
              <a:t>Google </a:t>
            </a:r>
            <a:r>
              <a:rPr lang="zh-CN" altLang="en-US" sz="1200" b="0" i="0" kern="1200" dirty="0" smtClean="0">
                <a:solidFill>
                  <a:schemeClr val="tx1"/>
                </a:solidFill>
                <a:effectLst/>
                <a:latin typeface="+mn-lt"/>
                <a:ea typeface="+mn-ea"/>
                <a:cs typeface="+mn-cs"/>
              </a:rPr>
              <a:t>搜索、图像识别以及邮箱的深度学习框架。</a:t>
            </a:r>
            <a:r>
              <a:rPr lang="en-US" altLang="zh-CN" sz="1200" b="0" i="0" kern="1200" dirty="0" smtClean="0">
                <a:solidFill>
                  <a:schemeClr val="tx1"/>
                </a:solidFill>
                <a:effectLst/>
                <a:latin typeface="+mn-lt"/>
                <a:ea typeface="+mn-ea"/>
                <a:cs typeface="+mn-cs"/>
              </a:rPr>
              <a:t>Google </a:t>
            </a:r>
            <a:r>
              <a:rPr lang="zh-CN" altLang="en-US" sz="1200" b="0" i="0" kern="1200" dirty="0" smtClean="0">
                <a:solidFill>
                  <a:schemeClr val="tx1"/>
                </a:solidFill>
                <a:effectLst/>
                <a:latin typeface="+mn-lt"/>
                <a:ea typeface="+mn-ea"/>
                <a:cs typeface="+mn-cs"/>
              </a:rPr>
              <a:t>这次开源的 </a:t>
            </a:r>
            <a:r>
              <a:rPr lang="en-US" altLang="zh-CN" sz="1200" b="0" i="0" kern="1200" dirty="0" err="1" smtClean="0">
                <a:solidFill>
                  <a:schemeClr val="tx1"/>
                </a:solidFill>
                <a:effectLst/>
                <a:latin typeface="+mn-lt"/>
                <a:ea typeface="+mn-ea"/>
                <a:cs typeface="+mn-cs"/>
              </a:rPr>
              <a:t>TensorFlow</a:t>
            </a:r>
            <a:r>
              <a:rPr lang="en-US" altLang="zh-CN" sz="1200" b="0" i="0" kern="1200" dirty="0" smtClean="0">
                <a:solidFill>
                  <a:schemeClr val="tx1"/>
                </a:solidFill>
                <a:effectLst/>
                <a:latin typeface="+mn-lt"/>
                <a:ea typeface="+mn-ea"/>
                <a:cs typeface="+mn-cs"/>
              </a:rPr>
              <a:t> </a:t>
            </a:r>
            <a:r>
              <a:rPr lang="zh-CN" altLang="en-US" sz="1200" b="0" i="0" kern="1200" dirty="0" smtClean="0">
                <a:solidFill>
                  <a:schemeClr val="tx1"/>
                </a:solidFill>
                <a:effectLst/>
                <a:latin typeface="+mn-lt"/>
                <a:ea typeface="+mn-ea"/>
                <a:cs typeface="+mn-cs"/>
              </a:rPr>
              <a:t>是一种人工智能（更具体的说是深度学习）编程语言或计算框架，学术界从来都不缺少类似的开源工具，尤其是 “单机版工具包” 有很多。但是学术界的工具往往更多专注在核心算法上，在系统和工程方面比较欠缺，工业界很难直接有效的使用，而 </a:t>
            </a:r>
            <a:r>
              <a:rPr lang="en-US" altLang="zh-CN" sz="1200" b="0" i="0" kern="1200" dirty="0" smtClean="0">
                <a:solidFill>
                  <a:schemeClr val="tx1"/>
                </a:solidFill>
                <a:effectLst/>
                <a:latin typeface="+mn-lt"/>
                <a:ea typeface="+mn-ea"/>
                <a:cs typeface="+mn-cs"/>
              </a:rPr>
              <a:t>Google </a:t>
            </a:r>
            <a:r>
              <a:rPr lang="zh-CN" altLang="en-US" sz="1200" b="0" i="0" kern="1200" dirty="0" smtClean="0">
                <a:solidFill>
                  <a:schemeClr val="tx1"/>
                </a:solidFill>
                <a:effectLst/>
                <a:latin typeface="+mn-lt"/>
                <a:ea typeface="+mn-ea"/>
                <a:cs typeface="+mn-cs"/>
              </a:rPr>
              <a:t>的 </a:t>
            </a:r>
            <a:r>
              <a:rPr lang="en-US" altLang="zh-CN" sz="1200" b="0" i="0" kern="1200" dirty="0" err="1" smtClean="0">
                <a:solidFill>
                  <a:schemeClr val="tx1"/>
                </a:solidFill>
                <a:effectLst/>
                <a:latin typeface="+mn-lt"/>
                <a:ea typeface="+mn-ea"/>
                <a:cs typeface="+mn-cs"/>
              </a:rPr>
              <a:t>TensorFlow</a:t>
            </a:r>
            <a:r>
              <a:rPr lang="en-US" altLang="zh-CN" sz="1200" b="0" i="0" kern="1200" dirty="0" smtClean="0">
                <a:solidFill>
                  <a:schemeClr val="tx1"/>
                </a:solidFill>
                <a:effectLst/>
                <a:latin typeface="+mn-lt"/>
                <a:ea typeface="+mn-ea"/>
                <a:cs typeface="+mn-cs"/>
              </a:rPr>
              <a:t> </a:t>
            </a:r>
            <a:r>
              <a:rPr lang="zh-CN" altLang="en-US" sz="1200" b="0" i="0" kern="1200" dirty="0" smtClean="0">
                <a:solidFill>
                  <a:schemeClr val="tx1"/>
                </a:solidFill>
                <a:effectLst/>
                <a:latin typeface="+mn-lt"/>
                <a:ea typeface="+mn-ea"/>
                <a:cs typeface="+mn-cs"/>
              </a:rPr>
              <a:t>在架构设计，跨平台可移植性，算法可扩展性等等偏工程方面会做的比较好。所以，</a:t>
            </a:r>
            <a:r>
              <a:rPr lang="en-US" altLang="zh-CN" sz="1200" b="0" i="0" kern="1200" dirty="0" err="1" smtClean="0">
                <a:solidFill>
                  <a:schemeClr val="tx1"/>
                </a:solidFill>
                <a:effectLst/>
                <a:latin typeface="+mn-lt"/>
                <a:ea typeface="+mn-ea"/>
                <a:cs typeface="+mn-cs"/>
              </a:rPr>
              <a:t>TensorFlow</a:t>
            </a:r>
            <a:r>
              <a:rPr lang="en-US" altLang="zh-CN" sz="1200" b="0" i="0" kern="1200" dirty="0" smtClean="0">
                <a:solidFill>
                  <a:schemeClr val="tx1"/>
                </a:solidFill>
                <a:effectLst/>
                <a:latin typeface="+mn-lt"/>
                <a:ea typeface="+mn-ea"/>
                <a:cs typeface="+mn-cs"/>
              </a:rPr>
              <a:t> </a:t>
            </a:r>
            <a:r>
              <a:rPr lang="zh-CN" altLang="en-US" sz="1200" b="0" i="0" kern="1200" dirty="0" smtClean="0">
                <a:solidFill>
                  <a:schemeClr val="tx1"/>
                </a:solidFill>
                <a:effectLst/>
                <a:latin typeface="+mn-lt"/>
                <a:ea typeface="+mn-ea"/>
                <a:cs typeface="+mn-cs"/>
              </a:rPr>
              <a:t>对学术界的帮助比较小，但对工业界的帮助有很大潜在可能性。比如语音识别、自然语言理解、计算机视觉、广告等等都可以应用这种深度学习算法，</a:t>
            </a:r>
            <a:r>
              <a:rPr lang="en-US" altLang="zh-CN" sz="1200" b="0" i="0" kern="1200" dirty="0" smtClean="0">
                <a:solidFill>
                  <a:schemeClr val="tx1"/>
                </a:solidFill>
                <a:effectLst/>
                <a:latin typeface="+mn-lt"/>
                <a:ea typeface="+mn-ea"/>
                <a:cs typeface="+mn-cs"/>
              </a:rPr>
              <a:t>Google </a:t>
            </a:r>
            <a:r>
              <a:rPr lang="zh-CN" altLang="en-US" sz="1200" b="0" i="0" kern="1200" dirty="0" smtClean="0">
                <a:solidFill>
                  <a:schemeClr val="tx1"/>
                </a:solidFill>
                <a:effectLst/>
                <a:latin typeface="+mn-lt"/>
                <a:ea typeface="+mn-ea"/>
                <a:cs typeface="+mn-cs"/>
              </a:rPr>
              <a:t>也因为深度学习系统的应用使得 </a:t>
            </a:r>
            <a:r>
              <a:rPr lang="en-US" altLang="zh-CN" sz="1200" b="0" i="0" kern="1200" dirty="0" smtClean="0">
                <a:solidFill>
                  <a:schemeClr val="tx1"/>
                </a:solidFill>
                <a:effectLst/>
                <a:latin typeface="+mn-lt"/>
                <a:ea typeface="+mn-ea"/>
                <a:cs typeface="+mn-cs"/>
              </a:rPr>
              <a:t>Google </a:t>
            </a:r>
            <a:r>
              <a:rPr lang="zh-CN" altLang="en-US" sz="1200" b="0" i="0" kern="1200" dirty="0" smtClean="0">
                <a:solidFill>
                  <a:schemeClr val="tx1"/>
                </a:solidFill>
                <a:effectLst/>
                <a:latin typeface="+mn-lt"/>
                <a:ea typeface="+mn-ea"/>
                <a:cs typeface="+mn-cs"/>
              </a:rPr>
              <a:t>语音识别水平提高 </a:t>
            </a:r>
            <a:r>
              <a:rPr lang="en-US" altLang="zh-CN" sz="1200" b="0" i="0" kern="1200" dirty="0" smtClean="0">
                <a:solidFill>
                  <a:schemeClr val="tx1"/>
                </a:solidFill>
                <a:effectLst/>
                <a:latin typeface="+mn-lt"/>
                <a:ea typeface="+mn-ea"/>
                <a:cs typeface="+mn-cs"/>
              </a:rPr>
              <a:t>25%</a:t>
            </a:r>
            <a:r>
              <a:rPr lang="zh-CN" altLang="en-US" sz="1200" b="0" i="0" kern="1200" dirty="0" smtClean="0">
                <a:solidFill>
                  <a:schemeClr val="tx1"/>
                </a:solidFill>
                <a:effectLst/>
                <a:latin typeface="+mn-lt"/>
                <a:ea typeface="+mn-ea"/>
                <a:cs typeface="+mn-cs"/>
              </a:rPr>
              <a:t>。在人工智能大潮下许多人和公司想入局，但大都没有能力理解并开发一个与国际同步的深度学习系统，而 </a:t>
            </a:r>
            <a:r>
              <a:rPr lang="en-US" altLang="zh-CN" sz="1200" b="0" i="0" kern="1200" dirty="0" err="1" smtClean="0">
                <a:solidFill>
                  <a:schemeClr val="tx1"/>
                </a:solidFill>
                <a:effectLst/>
                <a:latin typeface="+mn-lt"/>
                <a:ea typeface="+mn-ea"/>
                <a:cs typeface="+mn-cs"/>
              </a:rPr>
              <a:t>TensorFlow</a:t>
            </a:r>
            <a:r>
              <a:rPr lang="en-US" altLang="zh-CN" sz="1200" b="0" i="0" kern="1200" dirty="0" smtClean="0">
                <a:solidFill>
                  <a:schemeClr val="tx1"/>
                </a:solidFill>
                <a:effectLst/>
                <a:latin typeface="+mn-lt"/>
                <a:ea typeface="+mn-ea"/>
                <a:cs typeface="+mn-cs"/>
              </a:rPr>
              <a:t> </a:t>
            </a:r>
            <a:r>
              <a:rPr lang="zh-CN" altLang="en-US" sz="1200" b="0" i="0" kern="1200" dirty="0" smtClean="0">
                <a:solidFill>
                  <a:schemeClr val="tx1"/>
                </a:solidFill>
                <a:effectLst/>
                <a:latin typeface="+mn-lt"/>
                <a:ea typeface="+mn-ea"/>
                <a:cs typeface="+mn-cs"/>
              </a:rPr>
              <a:t>的存在会大大降低深度学习在各个行业中的应用难度。如果 </a:t>
            </a:r>
            <a:r>
              <a:rPr lang="en-US" altLang="zh-CN" sz="1200" b="0" i="0" kern="1200" dirty="0" smtClean="0">
                <a:solidFill>
                  <a:schemeClr val="tx1"/>
                </a:solidFill>
                <a:effectLst/>
                <a:latin typeface="+mn-lt"/>
                <a:ea typeface="+mn-ea"/>
                <a:cs typeface="+mn-cs"/>
              </a:rPr>
              <a:t>Google </a:t>
            </a:r>
            <a:r>
              <a:rPr lang="zh-CN" altLang="en-US" sz="1200" b="0" i="0" kern="1200" dirty="0" smtClean="0">
                <a:solidFill>
                  <a:schemeClr val="tx1"/>
                </a:solidFill>
                <a:effectLst/>
                <a:latin typeface="+mn-lt"/>
                <a:ea typeface="+mn-ea"/>
                <a:cs typeface="+mn-cs"/>
              </a:rPr>
              <a:t>按照其所说的那样，在未来完全开源 </a:t>
            </a:r>
            <a:r>
              <a:rPr lang="en-US" altLang="zh-CN" sz="1200" b="0" i="0" kern="1200" dirty="0" err="1" smtClean="0">
                <a:solidFill>
                  <a:schemeClr val="tx1"/>
                </a:solidFill>
                <a:effectLst/>
                <a:latin typeface="+mn-lt"/>
                <a:ea typeface="+mn-ea"/>
                <a:cs typeface="+mn-cs"/>
              </a:rPr>
              <a:t>TensorFlow</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包括其 “分布式版本”，那么 </a:t>
            </a:r>
            <a:r>
              <a:rPr lang="en-US" altLang="zh-CN" sz="1200" b="0" i="0" kern="1200" dirty="0" err="1" smtClean="0">
                <a:solidFill>
                  <a:schemeClr val="tx1"/>
                </a:solidFill>
                <a:effectLst/>
                <a:latin typeface="+mn-lt"/>
                <a:ea typeface="+mn-ea"/>
                <a:cs typeface="+mn-cs"/>
              </a:rPr>
              <a:t>TensorFlow</a:t>
            </a:r>
            <a:r>
              <a:rPr lang="en-US" altLang="zh-CN" sz="1200" b="0" i="0" kern="1200" dirty="0" smtClean="0">
                <a:solidFill>
                  <a:schemeClr val="tx1"/>
                </a:solidFill>
                <a:effectLst/>
                <a:latin typeface="+mn-lt"/>
                <a:ea typeface="+mn-ea"/>
                <a:cs typeface="+mn-cs"/>
              </a:rPr>
              <a:t> </a:t>
            </a:r>
            <a:r>
              <a:rPr lang="zh-CN" altLang="en-US" sz="1200" b="0" i="0" kern="1200" dirty="0" smtClean="0">
                <a:solidFill>
                  <a:schemeClr val="tx1"/>
                </a:solidFill>
                <a:effectLst/>
                <a:latin typeface="+mn-lt"/>
                <a:ea typeface="+mn-ea"/>
                <a:cs typeface="+mn-cs"/>
              </a:rPr>
              <a:t>对工程界的影响会更明显些</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尤其对中国创业公司来说。</a:t>
            </a:r>
            <a:endParaRPr lang="en-US" altLang="zh-CN" dirty="0" smtClean="0"/>
          </a:p>
          <a:p>
            <a:r>
              <a:rPr lang="zh-CN" altLang="en-US" sz="1200" b="0" i="0" kern="1200" dirty="0" smtClean="0">
                <a:solidFill>
                  <a:schemeClr val="tx1"/>
                </a:solidFill>
                <a:effectLst/>
                <a:latin typeface="+mn-lt"/>
                <a:ea typeface="+mn-ea"/>
                <a:cs typeface="+mn-cs"/>
              </a:rPr>
              <a:t>紧跟着，微软亚洲研究院宣布将分布式机器学习工具包</a:t>
            </a:r>
            <a:r>
              <a:rPr lang="en-US" altLang="zh-CN" sz="1200" b="0" i="0" kern="1200" dirty="0" smtClean="0">
                <a:solidFill>
                  <a:schemeClr val="tx1"/>
                </a:solidFill>
                <a:effectLst/>
                <a:latin typeface="+mn-lt"/>
                <a:ea typeface="+mn-ea"/>
                <a:cs typeface="+mn-cs"/>
              </a:rPr>
              <a:t>(DMTK)</a:t>
            </a:r>
            <a:r>
              <a:rPr lang="zh-CN" altLang="en-US" sz="1200" b="0" i="0" kern="1200" dirty="0" smtClean="0">
                <a:solidFill>
                  <a:schemeClr val="tx1"/>
                </a:solidFill>
                <a:effectLst/>
                <a:latin typeface="+mn-lt"/>
                <a:ea typeface="+mn-ea"/>
                <a:cs typeface="+mn-cs"/>
              </a:rPr>
              <a:t>通过</a:t>
            </a:r>
            <a:r>
              <a:rPr lang="en-US" altLang="zh-CN" sz="1200" b="0" i="0" kern="1200" dirty="0" smtClean="0">
                <a:solidFill>
                  <a:schemeClr val="tx1"/>
                </a:solidFill>
                <a:effectLst/>
                <a:latin typeface="+mn-lt"/>
                <a:ea typeface="+mn-ea"/>
                <a:cs typeface="+mn-cs"/>
              </a:rPr>
              <a:t>GitHub</a:t>
            </a:r>
            <a:r>
              <a:rPr lang="zh-CN" altLang="en-US" sz="1200" b="0" i="0" kern="1200" dirty="0" smtClean="0">
                <a:solidFill>
                  <a:schemeClr val="tx1"/>
                </a:solidFill>
                <a:effectLst/>
                <a:latin typeface="+mn-lt"/>
                <a:ea typeface="+mn-ea"/>
                <a:cs typeface="+mn-cs"/>
              </a:rPr>
              <a:t>开源，百度的深度学习平台就是使用的这个。</a:t>
            </a:r>
            <a:r>
              <a:rPr lang="en-US" altLang="zh-CN" sz="1200" b="0" i="0" kern="1200" dirty="0" smtClean="0">
                <a:solidFill>
                  <a:schemeClr val="tx1"/>
                </a:solidFill>
                <a:effectLst/>
                <a:latin typeface="+mn-lt"/>
                <a:ea typeface="+mn-ea"/>
                <a:cs typeface="+mn-cs"/>
              </a:rPr>
              <a:t>DMTK</a:t>
            </a:r>
            <a:r>
              <a:rPr lang="zh-CN" altLang="en-US" sz="1200" b="0" i="0" kern="1200" dirty="0" smtClean="0">
                <a:solidFill>
                  <a:schemeClr val="tx1"/>
                </a:solidFill>
                <a:effectLst/>
                <a:latin typeface="+mn-lt"/>
                <a:ea typeface="+mn-ea"/>
                <a:cs typeface="+mn-cs"/>
              </a:rPr>
              <a:t>由一个服务于分布式机器学习的框架和一组分布式机器学习算法构成，是一个将机器学习算法应用在大数据上的工具包。通过该工具包，机器学习的开发者只需要专注于数据、模型和模型训练等机器学习的核心逻辑部分。</a:t>
            </a:r>
            <a:endParaRPr lang="zh-CN" altLang="en-US" dirty="0" smtClean="0"/>
          </a:p>
        </p:txBody>
      </p:sp>
      <p:sp>
        <p:nvSpPr>
          <p:cNvPr id="4" name="灯片编号占位符 3"/>
          <p:cNvSpPr>
            <a:spLocks noGrp="1"/>
          </p:cNvSpPr>
          <p:nvPr>
            <p:ph type="sldNum" sz="quarter" idx="5"/>
          </p:nvPr>
        </p:nvSpPr>
        <p:spPr/>
        <p:txBody>
          <a:bodyPr/>
          <a:lstStyle/>
          <a:p>
            <a:pPr>
              <a:defRPr/>
            </a:pPr>
            <a:fld id="{8A4F1B93-CB5C-4782-BF99-604E1CF4866F}" type="slidenum">
              <a:rPr lang="zh-CN" altLang="en-US" smtClean="0"/>
              <a:pPr>
                <a:defRPr/>
              </a:pPr>
              <a:t>10</a:t>
            </a:fld>
            <a:endParaRPr lang="zh-CN" altLang="en-US"/>
          </a:p>
        </p:txBody>
      </p:sp>
    </p:spTree>
    <p:extLst>
      <p:ext uri="{BB962C8B-B14F-4D97-AF65-F5344CB8AC3E}">
        <p14:creationId xmlns:p14="http://schemas.microsoft.com/office/powerpoint/2010/main" val="30855815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68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zh-CN" smtClean="0">
                <a:hlinkClick r:id="rId3"/>
              </a:rPr>
              <a:t>TIOBE</a:t>
            </a:r>
            <a:r>
              <a:rPr lang="zh-CN" altLang="en-US" smtClean="0"/>
              <a:t>编程语言社区排行榜是编程语言流行趋势的一个指标，每月更新，这份排行榜排名基于互联网上有经验的程序员、课程和第三方厂商的数量。排名使用著名的搜索引擎（诸如</a:t>
            </a:r>
            <a:r>
              <a:rPr lang="en-US" altLang="zh-CN" smtClean="0"/>
              <a:t>Google</a:t>
            </a:r>
            <a:r>
              <a:rPr lang="zh-CN" altLang="en-US" smtClean="0"/>
              <a:t>、</a:t>
            </a:r>
            <a:r>
              <a:rPr lang="en-US" altLang="zh-CN" smtClean="0"/>
              <a:t>MSN</a:t>
            </a:r>
            <a:r>
              <a:rPr lang="zh-CN" altLang="en-US" smtClean="0"/>
              <a:t>、</a:t>
            </a:r>
            <a:r>
              <a:rPr lang="en-US" altLang="zh-CN" smtClean="0"/>
              <a:t>Yahoo!</a:t>
            </a:r>
            <a:r>
              <a:rPr lang="zh-CN" altLang="en-US" smtClean="0"/>
              <a:t>、</a:t>
            </a:r>
            <a:r>
              <a:rPr lang="en-US" altLang="zh-CN" smtClean="0"/>
              <a:t>Wikipedia</a:t>
            </a:r>
            <a:r>
              <a:rPr lang="zh-CN" altLang="en-US" smtClean="0"/>
              <a:t>、</a:t>
            </a:r>
            <a:r>
              <a:rPr lang="en-US" altLang="zh-CN" smtClean="0"/>
              <a:t>YouTube</a:t>
            </a:r>
            <a:r>
              <a:rPr lang="zh-CN" altLang="en-US" smtClean="0"/>
              <a:t>以及</a:t>
            </a:r>
            <a:r>
              <a:rPr lang="en-US" altLang="zh-CN" smtClean="0"/>
              <a:t>Baidu</a:t>
            </a:r>
            <a:r>
              <a:rPr lang="zh-CN" altLang="en-US" smtClean="0"/>
              <a:t>等）进行计算。请注意这个排行榜只是反映某个编程语言的热门程度，并不能说明一门编程语言好不好，或者一门语言所编写的代码数量多少。</a:t>
            </a:r>
          </a:p>
        </p:txBody>
      </p:sp>
      <p:sp>
        <p:nvSpPr>
          <p:cNvPr id="4" name="灯片编号占位符 3"/>
          <p:cNvSpPr>
            <a:spLocks noGrp="1"/>
          </p:cNvSpPr>
          <p:nvPr>
            <p:ph type="sldNum" sz="quarter" idx="5"/>
          </p:nvPr>
        </p:nvSpPr>
        <p:spPr/>
        <p:txBody>
          <a:bodyPr/>
          <a:lstStyle/>
          <a:p>
            <a:pPr>
              <a:defRPr/>
            </a:pPr>
            <a:fld id="{642B424A-77ED-4950-BB8F-651850303543}" type="slidenum">
              <a:rPr lang="zh-CN" altLang="en-US" smtClean="0"/>
              <a:pPr>
                <a:defRPr/>
              </a:pPr>
              <a:t>12</a:t>
            </a:fld>
            <a:endParaRPr lang="zh-CN" altLang="en-US"/>
          </a:p>
        </p:txBody>
      </p:sp>
    </p:spTree>
    <p:extLst>
      <p:ext uri="{BB962C8B-B14F-4D97-AF65-F5344CB8AC3E}">
        <p14:creationId xmlns:p14="http://schemas.microsoft.com/office/powerpoint/2010/main" val="11895841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789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smtClean="0"/>
              <a:t>几种现代流行语言的谱系</a:t>
            </a:r>
            <a:endParaRPr lang="en-US" altLang="zh-CN" smtClean="0"/>
          </a:p>
          <a:p>
            <a:r>
              <a:rPr lang="en-US" altLang="zh-CN" smtClean="0">
                <a:solidFill>
                  <a:schemeClr val="hlink"/>
                </a:solidFill>
                <a:latin typeface="微软雅黑" pitchFamily="34" charset="-122"/>
                <a:ea typeface="微软雅黑" pitchFamily="34" charset="-122"/>
              </a:rPr>
              <a:t>C: </a:t>
            </a:r>
            <a:r>
              <a:rPr lang="zh-CN" altLang="en-US" smtClean="0">
                <a:solidFill>
                  <a:schemeClr val="hlink"/>
                </a:solidFill>
                <a:latin typeface="微软雅黑" pitchFamily="34" charset="-122"/>
                <a:ea typeface="微软雅黑" pitchFamily="34" charset="-122"/>
              </a:rPr>
              <a:t>面向过程语言，系统级语言，接近底层，是一系列语言的基础，嵌入式开发</a:t>
            </a:r>
            <a:endParaRPr lang="en-US" altLang="zh-CN" smtClean="0">
              <a:solidFill>
                <a:schemeClr val="hlink"/>
              </a:solidFill>
              <a:latin typeface="微软雅黑" pitchFamily="34" charset="-122"/>
              <a:ea typeface="微软雅黑" pitchFamily="34" charset="-122"/>
            </a:endParaRPr>
          </a:p>
          <a:p>
            <a:r>
              <a:rPr lang="en-US" altLang="zh-CN" smtClean="0">
                <a:solidFill>
                  <a:schemeClr val="hlink"/>
                </a:solidFill>
                <a:latin typeface="微软雅黑" pitchFamily="34" charset="-122"/>
                <a:ea typeface="微软雅黑" pitchFamily="34" charset="-122"/>
              </a:rPr>
              <a:t>C++</a:t>
            </a:r>
            <a:r>
              <a:rPr lang="zh-CN" altLang="en-US" smtClean="0">
                <a:solidFill>
                  <a:schemeClr val="hlink"/>
                </a:solidFill>
                <a:latin typeface="微软雅黑" pitchFamily="34" charset="-122"/>
                <a:ea typeface="微软雅黑" pitchFamily="34" charset="-122"/>
              </a:rPr>
              <a:t>：</a:t>
            </a:r>
            <a:r>
              <a:rPr lang="en-US" altLang="zh-CN" smtClean="0">
                <a:solidFill>
                  <a:schemeClr val="hlink"/>
                </a:solidFill>
                <a:latin typeface="微软雅黑" pitchFamily="34" charset="-122"/>
                <a:ea typeface="微软雅黑" pitchFamily="34" charset="-122"/>
              </a:rPr>
              <a:t>C PLUS PLUS</a:t>
            </a:r>
            <a:r>
              <a:rPr lang="zh-CN" altLang="en-US" smtClean="0">
                <a:solidFill>
                  <a:schemeClr val="hlink"/>
                </a:solidFill>
                <a:latin typeface="微软雅黑" pitchFamily="34" charset="-122"/>
                <a:ea typeface="微软雅黑" pitchFamily="34" charset="-122"/>
              </a:rPr>
              <a:t>，面向对象语言，完全兼容</a:t>
            </a:r>
            <a:r>
              <a:rPr lang="en-US" altLang="zh-CN" smtClean="0">
                <a:solidFill>
                  <a:schemeClr val="hlink"/>
                </a:solidFill>
                <a:latin typeface="微软雅黑" pitchFamily="34" charset="-122"/>
                <a:ea typeface="微软雅黑" pitchFamily="34" charset="-122"/>
              </a:rPr>
              <a:t>C</a:t>
            </a:r>
            <a:r>
              <a:rPr lang="zh-CN" altLang="en-US" smtClean="0">
                <a:solidFill>
                  <a:schemeClr val="hlink"/>
                </a:solidFill>
                <a:latin typeface="微软雅黑" pitchFamily="34" charset="-122"/>
                <a:ea typeface="微软雅黑" pitchFamily="34" charset="-122"/>
              </a:rPr>
              <a:t>，带类的</a:t>
            </a:r>
            <a:r>
              <a:rPr lang="en-US" altLang="zh-CN" smtClean="0">
                <a:solidFill>
                  <a:schemeClr val="hlink"/>
                </a:solidFill>
                <a:latin typeface="微软雅黑" pitchFamily="34" charset="-122"/>
                <a:ea typeface="微软雅黑" pitchFamily="34" charset="-122"/>
              </a:rPr>
              <a:t>C</a:t>
            </a:r>
          </a:p>
          <a:p>
            <a:r>
              <a:rPr lang="en-US" altLang="zh-CN" smtClean="0">
                <a:solidFill>
                  <a:schemeClr val="hlink"/>
                </a:solidFill>
                <a:latin typeface="微软雅黑" pitchFamily="34" charset="-122"/>
                <a:ea typeface="微软雅黑" pitchFamily="34" charset="-122"/>
              </a:rPr>
              <a:t>JAVA</a:t>
            </a:r>
            <a:r>
              <a:rPr lang="zh-CN" altLang="en-US" smtClean="0">
                <a:solidFill>
                  <a:schemeClr val="hlink"/>
                </a:solidFill>
                <a:latin typeface="微软雅黑" pitchFamily="34" charset="-122"/>
                <a:ea typeface="微软雅黑" pitchFamily="34" charset="-122"/>
              </a:rPr>
              <a:t>：是从</a:t>
            </a:r>
            <a:r>
              <a:rPr lang="en-US" altLang="zh-CN" smtClean="0">
                <a:solidFill>
                  <a:schemeClr val="hlink"/>
                </a:solidFill>
                <a:latin typeface="微软雅黑" pitchFamily="34" charset="-122"/>
                <a:ea typeface="微软雅黑" pitchFamily="34" charset="-122"/>
              </a:rPr>
              <a:t>C++</a:t>
            </a:r>
            <a:r>
              <a:rPr lang="zh-CN" altLang="en-US" smtClean="0">
                <a:solidFill>
                  <a:schemeClr val="hlink"/>
                </a:solidFill>
                <a:latin typeface="微软雅黑" pitchFamily="34" charset="-122"/>
                <a:ea typeface="微软雅黑" pitchFamily="34" charset="-122"/>
              </a:rPr>
              <a:t>衍生出来的，主要用于网络编程和安卓编程等</a:t>
            </a:r>
            <a:endParaRPr lang="en-US" altLang="zh-CN" smtClean="0">
              <a:solidFill>
                <a:schemeClr val="hlink"/>
              </a:solidFill>
              <a:latin typeface="微软雅黑" pitchFamily="34" charset="-122"/>
              <a:ea typeface="微软雅黑" pitchFamily="34" charset="-122"/>
            </a:endParaRPr>
          </a:p>
          <a:p>
            <a:r>
              <a:rPr lang="en-US" altLang="zh-CN" smtClean="0">
                <a:solidFill>
                  <a:schemeClr val="hlink"/>
                </a:solidFill>
                <a:latin typeface="微软雅黑" pitchFamily="34" charset="-122"/>
                <a:ea typeface="微软雅黑" pitchFamily="34" charset="-122"/>
              </a:rPr>
              <a:t>C#</a:t>
            </a:r>
            <a:r>
              <a:rPr lang="zh-CN" altLang="en-US" smtClean="0">
                <a:solidFill>
                  <a:schemeClr val="hlink"/>
                </a:solidFill>
                <a:latin typeface="微软雅黑" pitchFamily="34" charset="-122"/>
                <a:ea typeface="微软雅黑" pitchFamily="34" charset="-122"/>
              </a:rPr>
              <a:t>：与</a:t>
            </a:r>
            <a:r>
              <a:rPr lang="en-US" altLang="zh-CN" smtClean="0">
                <a:solidFill>
                  <a:schemeClr val="hlink"/>
                </a:solidFill>
                <a:latin typeface="微软雅黑" pitchFamily="34" charset="-122"/>
                <a:ea typeface="微软雅黑" pitchFamily="34" charset="-122"/>
              </a:rPr>
              <a:t>JAVA</a:t>
            </a:r>
            <a:r>
              <a:rPr lang="zh-CN" altLang="en-US" smtClean="0">
                <a:solidFill>
                  <a:schemeClr val="hlink"/>
                </a:solidFill>
                <a:latin typeface="微软雅黑" pitchFamily="34" charset="-122"/>
                <a:ea typeface="微软雅黑" pitchFamily="34" charset="-122"/>
              </a:rPr>
              <a:t>类似，也从</a:t>
            </a:r>
            <a:r>
              <a:rPr lang="en-US" altLang="zh-CN" smtClean="0">
                <a:solidFill>
                  <a:schemeClr val="hlink"/>
                </a:solidFill>
                <a:latin typeface="微软雅黑" pitchFamily="34" charset="-122"/>
                <a:ea typeface="微软雅黑" pitchFamily="34" charset="-122"/>
              </a:rPr>
              <a:t>C++</a:t>
            </a:r>
            <a:r>
              <a:rPr lang="zh-CN" altLang="en-US" smtClean="0">
                <a:solidFill>
                  <a:schemeClr val="hlink"/>
                </a:solidFill>
                <a:latin typeface="微软雅黑" pitchFamily="34" charset="-122"/>
                <a:ea typeface="微软雅黑" pitchFamily="34" charset="-122"/>
              </a:rPr>
              <a:t>衍生出来，主要用于网络编程，更匹配微软技术。</a:t>
            </a:r>
            <a:endParaRPr lang="en-US" altLang="zh-CN" smtClean="0">
              <a:solidFill>
                <a:schemeClr val="hlink"/>
              </a:solidFill>
              <a:latin typeface="微软雅黑" pitchFamily="34" charset="-122"/>
              <a:ea typeface="微软雅黑" pitchFamily="34" charset="-122"/>
            </a:endParaRPr>
          </a:p>
          <a:p>
            <a:r>
              <a:rPr lang="en-US" altLang="zh-CN" smtClean="0">
                <a:solidFill>
                  <a:schemeClr val="hlink"/>
                </a:solidFill>
                <a:latin typeface="微软雅黑" pitchFamily="34" charset="-122"/>
                <a:ea typeface="微软雅黑" pitchFamily="34" charset="-122"/>
              </a:rPr>
              <a:t>Python</a:t>
            </a:r>
            <a:r>
              <a:rPr lang="zh-CN" altLang="en-US" smtClean="0">
                <a:solidFill>
                  <a:schemeClr val="hlink"/>
                </a:solidFill>
                <a:latin typeface="微软雅黑" pitchFamily="34" charset="-122"/>
                <a:ea typeface="微软雅黑" pitchFamily="34" charset="-122"/>
              </a:rPr>
              <a:t>：语法简洁 </a:t>
            </a:r>
            <a:r>
              <a:rPr lang="en-US" altLang="zh-CN" smtClean="0">
                <a:solidFill>
                  <a:schemeClr val="hlink"/>
                </a:solidFill>
                <a:latin typeface="微软雅黑" pitchFamily="34" charset="-122"/>
                <a:ea typeface="微软雅黑" pitchFamily="34" charset="-122"/>
              </a:rPr>
              <a:t>+ </a:t>
            </a:r>
            <a:r>
              <a:rPr lang="zh-CN" altLang="en-US" smtClean="0">
                <a:solidFill>
                  <a:schemeClr val="hlink"/>
                </a:solidFill>
                <a:latin typeface="微软雅黑" pitchFamily="34" charset="-122"/>
                <a:ea typeface="微软雅黑" pitchFamily="34" charset="-122"/>
              </a:rPr>
              <a:t>庞大的开源库 </a:t>
            </a:r>
            <a:r>
              <a:rPr lang="en-US" altLang="zh-CN" smtClean="0">
                <a:solidFill>
                  <a:schemeClr val="hlink"/>
                </a:solidFill>
                <a:latin typeface="微软雅黑" pitchFamily="34" charset="-122"/>
                <a:ea typeface="微软雅黑" pitchFamily="34" charset="-122"/>
              </a:rPr>
              <a:t>+ </a:t>
            </a:r>
            <a:r>
              <a:rPr lang="zh-CN" altLang="en-US" smtClean="0">
                <a:solidFill>
                  <a:schemeClr val="hlink"/>
                </a:solidFill>
                <a:latin typeface="微软雅黑" pitchFamily="34" charset="-122"/>
                <a:ea typeface="微软雅黑" pitchFamily="34" charset="-122"/>
              </a:rPr>
              <a:t>独立能干 </a:t>
            </a:r>
            <a:r>
              <a:rPr lang="en-US" altLang="zh-CN" smtClean="0">
                <a:solidFill>
                  <a:schemeClr val="hlink"/>
                </a:solidFill>
                <a:latin typeface="微软雅黑" pitchFamily="34" charset="-122"/>
                <a:ea typeface="微软雅黑" pitchFamily="34" charset="-122"/>
              </a:rPr>
              <a:t>+ </a:t>
            </a:r>
            <a:r>
              <a:rPr lang="zh-CN" altLang="en-US" smtClean="0">
                <a:solidFill>
                  <a:schemeClr val="hlink"/>
                </a:solidFill>
                <a:latin typeface="微软雅黑" pitchFamily="34" charset="-122"/>
                <a:ea typeface="微软雅黑" pitchFamily="34" charset="-122"/>
              </a:rPr>
              <a:t>胶水语言</a:t>
            </a:r>
            <a:endParaRPr lang="en-US" altLang="zh-CN" smtClean="0">
              <a:solidFill>
                <a:schemeClr val="hlink"/>
              </a:solidFill>
              <a:latin typeface="微软雅黑" pitchFamily="34" charset="-122"/>
              <a:ea typeface="微软雅黑" pitchFamily="34" charset="-122"/>
            </a:endParaRPr>
          </a:p>
          <a:p>
            <a:r>
              <a:rPr lang="en-US" altLang="zh-CN" smtClean="0"/>
              <a:t>Objective-C</a:t>
            </a:r>
            <a:r>
              <a:rPr lang="zh-CN" altLang="en-US" smtClean="0"/>
              <a:t>：是外部开发者针对</a:t>
            </a:r>
            <a:r>
              <a:rPr lang="en-US" altLang="zh-CN" smtClean="0"/>
              <a:t>iOS</a:t>
            </a:r>
            <a:r>
              <a:rPr lang="zh-CN" altLang="en-US" smtClean="0"/>
              <a:t>设备所使用的目标编程语言。该语言创建于</a:t>
            </a:r>
            <a:r>
              <a:rPr lang="en-US" altLang="zh-CN" smtClean="0"/>
              <a:t>1983</a:t>
            </a:r>
            <a:r>
              <a:rPr lang="zh-CN" altLang="en-US" smtClean="0"/>
              <a:t>年，</a:t>
            </a:r>
            <a:r>
              <a:rPr lang="en-US" altLang="zh-CN" smtClean="0"/>
              <a:t>C++</a:t>
            </a:r>
            <a:r>
              <a:rPr lang="zh-CN" altLang="en-US" smtClean="0"/>
              <a:t>语言也是在同一年得以创建。此后多年中，</a:t>
            </a:r>
            <a:r>
              <a:rPr lang="en-US" altLang="zh-CN" smtClean="0"/>
              <a:t>C++</a:t>
            </a:r>
            <a:r>
              <a:rPr lang="zh-CN" altLang="en-US" smtClean="0"/>
              <a:t>语言的受追捧程度一直高于</a:t>
            </a:r>
            <a:r>
              <a:rPr lang="en-US" altLang="zh-CN" smtClean="0"/>
              <a:t>Objective-C</a:t>
            </a:r>
            <a:r>
              <a:rPr lang="zh-CN" altLang="en-US" smtClean="0"/>
              <a:t>。直到</a:t>
            </a:r>
            <a:r>
              <a:rPr lang="en-US" altLang="zh-CN" smtClean="0"/>
              <a:t>1988</a:t>
            </a:r>
            <a:r>
              <a:rPr lang="zh-CN" altLang="en-US" smtClean="0"/>
              <a:t>年，</a:t>
            </a:r>
            <a:r>
              <a:rPr lang="en-US" altLang="zh-CN" smtClean="0"/>
              <a:t>Objective-C</a:t>
            </a:r>
            <a:r>
              <a:rPr lang="zh-CN" altLang="en-US" smtClean="0"/>
              <a:t>语言的后续发展命运才得以改变：苹果联合创始人史蒂夫</a:t>
            </a:r>
            <a:r>
              <a:rPr lang="en-US" altLang="zh-CN" smtClean="0"/>
              <a:t>·</a:t>
            </a:r>
            <a:r>
              <a:rPr lang="zh-CN" altLang="en-US" smtClean="0"/>
              <a:t>乔布斯</a:t>
            </a:r>
            <a:r>
              <a:rPr lang="en-US" altLang="zh-CN" smtClean="0"/>
              <a:t>(Steve Jobs)</a:t>
            </a:r>
            <a:r>
              <a:rPr lang="zh-CN" altLang="en-US" smtClean="0"/>
              <a:t>为</a:t>
            </a:r>
            <a:r>
              <a:rPr lang="en-US" altLang="zh-CN" smtClean="0"/>
              <a:t>NeXT(</a:t>
            </a:r>
            <a:r>
              <a:rPr lang="zh-CN" altLang="en-US" smtClean="0"/>
              <a:t>注：乔布斯</a:t>
            </a:r>
            <a:r>
              <a:rPr lang="en-US" altLang="zh-CN" smtClean="0"/>
              <a:t>1985</a:t>
            </a:r>
            <a:r>
              <a:rPr lang="zh-CN" altLang="en-US" smtClean="0"/>
              <a:t>年被苹果董事会驱逐后所创建的另一家科技公司，后来</a:t>
            </a:r>
            <a:r>
              <a:rPr lang="en-US" altLang="zh-CN" smtClean="0"/>
              <a:t>NeXT</a:t>
            </a:r>
            <a:r>
              <a:rPr lang="zh-CN" altLang="en-US" smtClean="0"/>
              <a:t>被苹果收购，乔布斯由此重返苹果</a:t>
            </a:r>
            <a:r>
              <a:rPr lang="en-US" altLang="zh-CN" smtClean="0"/>
              <a:t>)</a:t>
            </a:r>
            <a:r>
              <a:rPr lang="zh-CN" altLang="en-US" smtClean="0"/>
              <a:t>申请了</a:t>
            </a:r>
            <a:r>
              <a:rPr lang="en-US" altLang="zh-CN" smtClean="0"/>
              <a:t>Objective-C</a:t>
            </a:r>
            <a:r>
              <a:rPr lang="zh-CN" altLang="en-US" smtClean="0"/>
              <a:t>许可。在</a:t>
            </a:r>
            <a:r>
              <a:rPr lang="en-US" altLang="zh-CN" smtClean="0"/>
              <a:t>2009</a:t>
            </a:r>
            <a:r>
              <a:rPr lang="zh-CN" altLang="en-US" smtClean="0"/>
              <a:t>年之前，</a:t>
            </a:r>
            <a:r>
              <a:rPr lang="en-US" altLang="zh-CN" smtClean="0"/>
              <a:t>Objective-C</a:t>
            </a:r>
            <a:r>
              <a:rPr lang="zh-CN" altLang="en-US" smtClean="0"/>
              <a:t>语言所占份额尚不到</a:t>
            </a:r>
            <a:r>
              <a:rPr lang="en-US" altLang="zh-CN" smtClean="0"/>
              <a:t>1%</a:t>
            </a:r>
            <a:r>
              <a:rPr lang="zh-CN" altLang="en-US" smtClean="0"/>
              <a:t>。</a:t>
            </a:r>
            <a:r>
              <a:rPr lang="en-US" altLang="zh-CN" smtClean="0"/>
              <a:t>2009</a:t>
            </a:r>
            <a:r>
              <a:rPr lang="zh-CN" altLang="en-US" smtClean="0"/>
              <a:t>年以后，由于</a:t>
            </a:r>
            <a:r>
              <a:rPr lang="en-US" altLang="zh-CN" smtClean="0"/>
              <a:t>iPhone</a:t>
            </a:r>
            <a:r>
              <a:rPr lang="zh-CN" altLang="en-US" smtClean="0"/>
              <a:t>智能手机和</a:t>
            </a:r>
            <a:r>
              <a:rPr lang="en-US" altLang="zh-CN" smtClean="0"/>
              <a:t>iPad</a:t>
            </a:r>
            <a:r>
              <a:rPr lang="zh-CN" altLang="en-US" smtClean="0"/>
              <a:t>平板电脑受到全球消费者追捧，针对</a:t>
            </a:r>
            <a:r>
              <a:rPr lang="en-US" altLang="zh-CN" smtClean="0"/>
              <a:t>iOS</a:t>
            </a:r>
            <a:r>
              <a:rPr lang="zh-CN" altLang="en-US" smtClean="0"/>
              <a:t>的</a:t>
            </a:r>
            <a:r>
              <a:rPr lang="en-US" altLang="zh-CN" smtClean="0"/>
              <a:t>Objective-C</a:t>
            </a:r>
            <a:r>
              <a:rPr lang="zh-CN" altLang="en-US" smtClean="0"/>
              <a:t>语言也由此迎来了其高增长期。</a:t>
            </a:r>
            <a:endParaRPr lang="en-US" altLang="zh-CN" smtClean="0">
              <a:solidFill>
                <a:schemeClr val="hlink"/>
              </a:solidFill>
              <a:latin typeface="微软雅黑" pitchFamily="34" charset="-122"/>
              <a:ea typeface="微软雅黑" pitchFamily="34" charset="-122"/>
            </a:endParaRPr>
          </a:p>
          <a:p>
            <a:r>
              <a:rPr lang="en-US" altLang="zh-CN" smtClean="0"/>
              <a:t>Perl</a:t>
            </a:r>
            <a:r>
              <a:rPr lang="zh-CN" altLang="en-US" smtClean="0"/>
              <a:t>：</a:t>
            </a:r>
            <a:endParaRPr lang="en-US" altLang="zh-CN" smtClean="0"/>
          </a:p>
          <a:p>
            <a:r>
              <a:rPr lang="zh-CN" altLang="en-US" smtClean="0"/>
              <a:t>一种功能丰富的计算机程序语言，运行在超过</a:t>
            </a:r>
            <a:r>
              <a:rPr lang="en-US" altLang="zh-CN" smtClean="0"/>
              <a:t>100</a:t>
            </a:r>
            <a:r>
              <a:rPr lang="zh-CN" altLang="en-US" smtClean="0"/>
              <a:t>种计算机平台上，适用广泛，从大型机到便携设备，从快速原型创建到大规模可扩展开发。</a:t>
            </a:r>
          </a:p>
          <a:p>
            <a:r>
              <a:rPr lang="en-US" altLang="zh-CN" smtClean="0"/>
              <a:t>Perl</a:t>
            </a:r>
            <a:r>
              <a:rPr lang="zh-CN" altLang="en-US" smtClean="0"/>
              <a:t>最初的设计者为</a:t>
            </a:r>
            <a:r>
              <a:rPr lang="zh-CN" altLang="en-US" smtClean="0">
                <a:hlinkClick r:id="rId3"/>
              </a:rPr>
              <a:t>拉里</a:t>
            </a:r>
            <a:r>
              <a:rPr lang="en-US" altLang="zh-CN" smtClean="0">
                <a:hlinkClick r:id="rId3"/>
              </a:rPr>
              <a:t>·</a:t>
            </a:r>
            <a:r>
              <a:rPr lang="zh-CN" altLang="en-US" smtClean="0">
                <a:hlinkClick r:id="rId3"/>
              </a:rPr>
              <a:t>沃尔</a:t>
            </a:r>
            <a:r>
              <a:rPr lang="zh-CN" altLang="en-US" smtClean="0"/>
              <a:t>（</a:t>
            </a:r>
            <a:r>
              <a:rPr lang="en-US" altLang="zh-CN" smtClean="0"/>
              <a:t>Larry Wall</a:t>
            </a:r>
            <a:r>
              <a:rPr lang="zh-CN" altLang="en-US" smtClean="0"/>
              <a:t>），于</a:t>
            </a:r>
            <a:r>
              <a:rPr lang="en-US" altLang="zh-CN" smtClean="0"/>
              <a:t>1987</a:t>
            </a:r>
            <a:r>
              <a:rPr lang="zh-CN" altLang="en-US" smtClean="0"/>
              <a:t>年</a:t>
            </a:r>
            <a:r>
              <a:rPr lang="en-US" altLang="zh-CN" smtClean="0"/>
              <a:t>12</a:t>
            </a:r>
            <a:r>
              <a:rPr lang="zh-CN" altLang="en-US" smtClean="0"/>
              <a:t>月</a:t>
            </a:r>
            <a:r>
              <a:rPr lang="en-US" altLang="zh-CN" smtClean="0"/>
              <a:t>18</a:t>
            </a:r>
            <a:r>
              <a:rPr lang="zh-CN" altLang="en-US" smtClean="0"/>
              <a:t>日发表。现在的版本为</a:t>
            </a:r>
            <a:r>
              <a:rPr lang="en-US" altLang="zh-CN" smtClean="0"/>
              <a:t>Perl 5</a:t>
            </a:r>
            <a:r>
              <a:rPr lang="zh-CN" altLang="en-US" smtClean="0"/>
              <a:t>。</a:t>
            </a:r>
          </a:p>
          <a:p>
            <a:r>
              <a:rPr lang="en-US" altLang="zh-CN" smtClean="0"/>
              <a:t>Perl</a:t>
            </a:r>
            <a:r>
              <a:rPr lang="zh-CN" altLang="en-US" smtClean="0"/>
              <a:t>借取了</a:t>
            </a:r>
            <a:r>
              <a:rPr lang="en-US" altLang="zh-CN" smtClean="0"/>
              <a:t>C</a:t>
            </a:r>
            <a:r>
              <a:rPr lang="zh-CN" altLang="en-US" smtClean="0"/>
              <a:t>、</a:t>
            </a:r>
            <a:r>
              <a:rPr lang="en-US" altLang="zh-CN" smtClean="0"/>
              <a:t>sed</a:t>
            </a:r>
            <a:r>
              <a:rPr lang="zh-CN" altLang="en-US" smtClean="0"/>
              <a:t>、</a:t>
            </a:r>
            <a:r>
              <a:rPr lang="en-US" altLang="zh-CN" smtClean="0"/>
              <a:t>awk</a:t>
            </a:r>
            <a:r>
              <a:rPr lang="zh-CN" altLang="en-US" smtClean="0"/>
              <a:t>、</a:t>
            </a:r>
            <a:r>
              <a:rPr lang="en-US" altLang="zh-CN" smtClean="0"/>
              <a:t>shell </a:t>
            </a:r>
            <a:r>
              <a:rPr lang="zh-CN" altLang="en-US" smtClean="0"/>
              <a:t>脚本语言以及很多其他程序语言的特性，其中最重要的特性是它内部集成了</a:t>
            </a:r>
            <a:r>
              <a:rPr lang="zh-CN" altLang="en-US" smtClean="0">
                <a:hlinkClick r:id="rId4"/>
              </a:rPr>
              <a:t>正则表达式</a:t>
            </a:r>
            <a:r>
              <a:rPr lang="zh-CN" altLang="en-US" smtClean="0"/>
              <a:t>的功能，以及巨大的第三方代码库</a:t>
            </a:r>
            <a:r>
              <a:rPr lang="en-US" altLang="zh-CN" smtClean="0"/>
              <a:t>CPAN</a:t>
            </a:r>
            <a:r>
              <a:rPr lang="zh-CN" altLang="en-US" smtClean="0"/>
              <a:t>。简而言之，</a:t>
            </a:r>
            <a:r>
              <a:rPr lang="en-US" altLang="zh-CN" smtClean="0"/>
              <a:t>Perl</a:t>
            </a:r>
            <a:r>
              <a:rPr lang="zh-CN" altLang="en-US" smtClean="0"/>
              <a:t>像</a:t>
            </a:r>
            <a:r>
              <a:rPr lang="en-US" altLang="zh-CN" smtClean="0"/>
              <a:t>C</a:t>
            </a:r>
            <a:r>
              <a:rPr lang="zh-CN" altLang="en-US" smtClean="0"/>
              <a:t>一样强大，像</a:t>
            </a:r>
            <a:r>
              <a:rPr lang="en-US" altLang="zh-CN" smtClean="0"/>
              <a:t>awk</a:t>
            </a:r>
            <a:r>
              <a:rPr lang="zh-CN" altLang="en-US" smtClean="0"/>
              <a:t>、</a:t>
            </a:r>
            <a:r>
              <a:rPr lang="en-US" altLang="zh-CN" smtClean="0"/>
              <a:t>sed</a:t>
            </a:r>
            <a:r>
              <a:rPr lang="zh-CN" altLang="en-US" smtClean="0"/>
              <a:t>等脚本描述语言一样方便，被</a:t>
            </a:r>
            <a:r>
              <a:rPr lang="en-US" altLang="zh-CN" smtClean="0"/>
              <a:t>Perl</a:t>
            </a:r>
            <a:r>
              <a:rPr lang="zh-CN" altLang="en-US" smtClean="0"/>
              <a:t>语言爱好者称之为“一种拥有各种语言功能的梦幻脚本语言”、“</a:t>
            </a:r>
            <a:r>
              <a:rPr lang="en-US" altLang="zh-CN" smtClean="0"/>
              <a:t>Unix </a:t>
            </a:r>
            <a:r>
              <a:rPr lang="zh-CN" altLang="en-US" smtClean="0"/>
              <a:t>中的王牌工具”。</a:t>
            </a:r>
          </a:p>
          <a:p>
            <a:endParaRPr lang="en-US" altLang="zh-CN" smtClean="0"/>
          </a:p>
          <a:p>
            <a:r>
              <a:rPr lang="en-US" altLang="zh-CN" smtClean="0"/>
              <a:t>Ruby</a:t>
            </a:r>
            <a:r>
              <a:rPr lang="zh-CN" altLang="en-US" smtClean="0"/>
              <a:t>：</a:t>
            </a:r>
            <a:endParaRPr lang="en-US" altLang="zh-CN" smtClean="0"/>
          </a:p>
          <a:p>
            <a:r>
              <a:rPr lang="en-US" altLang="zh-CN" smtClean="0"/>
              <a:t>Ruby </a:t>
            </a:r>
            <a:r>
              <a:rPr lang="zh-CN" altLang="en-US" smtClean="0"/>
              <a:t>是一种真正的</a:t>
            </a:r>
            <a:r>
              <a:rPr lang="zh-CN" altLang="en-US" smtClean="0">
                <a:hlinkClick r:id="rId5"/>
              </a:rPr>
              <a:t>面向对象编程语言</a:t>
            </a:r>
            <a:r>
              <a:rPr lang="en-US" altLang="zh-CN" smtClean="0"/>
              <a:t>,</a:t>
            </a:r>
            <a:r>
              <a:rPr lang="zh-CN" altLang="en-US" smtClean="0"/>
              <a:t>是一种类似于 </a:t>
            </a:r>
            <a:r>
              <a:rPr lang="en-US" altLang="zh-CN" smtClean="0"/>
              <a:t>Python </a:t>
            </a:r>
            <a:r>
              <a:rPr lang="zh-CN" altLang="en-US" smtClean="0"/>
              <a:t>和 </a:t>
            </a:r>
            <a:r>
              <a:rPr lang="en-US" altLang="zh-CN" smtClean="0"/>
              <a:t>Perl </a:t>
            </a:r>
            <a:r>
              <a:rPr lang="zh-CN" altLang="en-US" smtClean="0"/>
              <a:t>的服务器端脚本语言</a:t>
            </a:r>
            <a:r>
              <a:rPr lang="en-US" altLang="zh-CN" smtClean="0"/>
              <a:t>,</a:t>
            </a:r>
            <a:r>
              <a:rPr lang="zh-CN" altLang="en-US" smtClean="0"/>
              <a:t>可移植性高</a:t>
            </a:r>
            <a:r>
              <a:rPr lang="en-US" altLang="zh-CN" smtClean="0"/>
              <a:t>,</a:t>
            </a:r>
            <a:r>
              <a:rPr lang="zh-CN" altLang="en-US" smtClean="0"/>
              <a:t>不仅可以运行在多数</a:t>
            </a:r>
            <a:r>
              <a:rPr lang="en-US" altLang="zh-CN" smtClean="0">
                <a:hlinkClick r:id="rId6"/>
              </a:rPr>
              <a:t>UNIX</a:t>
            </a:r>
            <a:r>
              <a:rPr lang="zh-CN" altLang="en-US" smtClean="0"/>
              <a:t>上</a:t>
            </a:r>
            <a:r>
              <a:rPr lang="en-US" altLang="zh-CN" smtClean="0"/>
              <a:t>,</a:t>
            </a:r>
            <a:r>
              <a:rPr lang="zh-CN" altLang="en-US" smtClean="0"/>
              <a:t>还可以运行在</a:t>
            </a:r>
            <a:r>
              <a:rPr lang="en-US" altLang="zh-CN" smtClean="0">
                <a:hlinkClick r:id="rId7"/>
              </a:rPr>
              <a:t>DOS</a:t>
            </a:r>
            <a:r>
              <a:rPr lang="en-US" altLang="zh-CN" smtClean="0"/>
              <a:t>,</a:t>
            </a:r>
            <a:r>
              <a:rPr lang="en-US" altLang="zh-CN" smtClean="0">
                <a:hlinkClick r:id="rId8"/>
              </a:rPr>
              <a:t>Windows</a:t>
            </a:r>
            <a:r>
              <a:rPr lang="en-US" altLang="zh-CN" smtClean="0"/>
              <a:t>,</a:t>
            </a:r>
            <a:r>
              <a:rPr lang="en-US" altLang="zh-CN" smtClean="0">
                <a:hlinkClick r:id="rId9"/>
              </a:rPr>
              <a:t>Mac</a:t>
            </a:r>
            <a:r>
              <a:rPr lang="en-US" altLang="zh-CN" smtClean="0"/>
              <a:t>,</a:t>
            </a:r>
            <a:r>
              <a:rPr lang="en-US" altLang="zh-CN" smtClean="0">
                <a:hlinkClick r:id="rId10"/>
              </a:rPr>
              <a:t>BeOS</a:t>
            </a:r>
            <a:r>
              <a:rPr lang="zh-CN" altLang="en-US" smtClean="0"/>
              <a:t>等平台上</a:t>
            </a:r>
          </a:p>
          <a:p>
            <a:endParaRPr lang="zh-CN" altLang="en-US" smtClean="0"/>
          </a:p>
        </p:txBody>
      </p:sp>
      <p:sp>
        <p:nvSpPr>
          <p:cNvPr id="4" name="灯片编号占位符 3"/>
          <p:cNvSpPr>
            <a:spLocks noGrp="1"/>
          </p:cNvSpPr>
          <p:nvPr>
            <p:ph type="sldNum" sz="quarter" idx="5"/>
          </p:nvPr>
        </p:nvSpPr>
        <p:spPr/>
        <p:txBody>
          <a:bodyPr/>
          <a:lstStyle/>
          <a:p>
            <a:pPr>
              <a:defRPr/>
            </a:pPr>
            <a:fld id="{6CFAF86A-2759-4669-8F05-6293ADF9F476}" type="slidenum">
              <a:rPr lang="zh-CN" altLang="en-US" smtClean="0"/>
              <a:pPr>
                <a:defRPr/>
              </a:pPr>
              <a:t>13</a:t>
            </a:fld>
            <a:endParaRPr lang="zh-CN" altLang="en-US"/>
          </a:p>
        </p:txBody>
      </p:sp>
    </p:spTree>
    <p:extLst>
      <p:ext uri="{BB962C8B-B14F-4D97-AF65-F5344CB8AC3E}">
        <p14:creationId xmlns:p14="http://schemas.microsoft.com/office/powerpoint/2010/main" val="36652993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zh-CN" smtClean="0">
                <a:solidFill>
                  <a:schemeClr val="hlink"/>
                </a:solidFill>
                <a:latin typeface="微软雅黑" pitchFamily="34" charset="-122"/>
                <a:ea typeface="微软雅黑" pitchFamily="34" charset="-122"/>
              </a:rPr>
              <a:t>C: </a:t>
            </a:r>
            <a:r>
              <a:rPr lang="zh-CN" altLang="en-US" smtClean="0">
                <a:solidFill>
                  <a:schemeClr val="hlink"/>
                </a:solidFill>
                <a:latin typeface="微软雅黑" pitchFamily="34" charset="-122"/>
                <a:ea typeface="微软雅黑" pitchFamily="34" charset="-122"/>
              </a:rPr>
              <a:t>面向过程语言，系统级语言，接近底层，是一系列语言的基础，嵌入式开发</a:t>
            </a:r>
            <a:endParaRPr lang="en-US" altLang="zh-CN" smtClean="0">
              <a:solidFill>
                <a:schemeClr val="hlink"/>
              </a:solidFill>
              <a:latin typeface="微软雅黑" pitchFamily="34" charset="-122"/>
              <a:ea typeface="微软雅黑" pitchFamily="34" charset="-122"/>
            </a:endParaRPr>
          </a:p>
          <a:p>
            <a:r>
              <a:rPr lang="en-US" altLang="zh-CN" smtClean="0">
                <a:solidFill>
                  <a:schemeClr val="hlink"/>
                </a:solidFill>
                <a:latin typeface="微软雅黑" pitchFamily="34" charset="-122"/>
                <a:ea typeface="微软雅黑" pitchFamily="34" charset="-122"/>
              </a:rPr>
              <a:t>C++</a:t>
            </a:r>
            <a:r>
              <a:rPr lang="zh-CN" altLang="en-US" smtClean="0">
                <a:solidFill>
                  <a:schemeClr val="hlink"/>
                </a:solidFill>
                <a:latin typeface="微软雅黑" pitchFamily="34" charset="-122"/>
                <a:ea typeface="微软雅黑" pitchFamily="34" charset="-122"/>
              </a:rPr>
              <a:t>：</a:t>
            </a:r>
            <a:r>
              <a:rPr lang="en-US" altLang="zh-CN" smtClean="0">
                <a:solidFill>
                  <a:schemeClr val="hlink"/>
                </a:solidFill>
                <a:latin typeface="微软雅黑" pitchFamily="34" charset="-122"/>
                <a:ea typeface="微软雅黑" pitchFamily="34" charset="-122"/>
              </a:rPr>
              <a:t>C PLUS PLUS</a:t>
            </a:r>
            <a:r>
              <a:rPr lang="zh-CN" altLang="en-US" smtClean="0">
                <a:solidFill>
                  <a:schemeClr val="hlink"/>
                </a:solidFill>
                <a:latin typeface="微软雅黑" pitchFamily="34" charset="-122"/>
                <a:ea typeface="微软雅黑" pitchFamily="34" charset="-122"/>
              </a:rPr>
              <a:t>，面向对象语言，完全兼容</a:t>
            </a:r>
            <a:r>
              <a:rPr lang="en-US" altLang="zh-CN" smtClean="0">
                <a:solidFill>
                  <a:schemeClr val="hlink"/>
                </a:solidFill>
                <a:latin typeface="微软雅黑" pitchFamily="34" charset="-122"/>
                <a:ea typeface="微软雅黑" pitchFamily="34" charset="-122"/>
              </a:rPr>
              <a:t>C</a:t>
            </a:r>
            <a:r>
              <a:rPr lang="zh-CN" altLang="en-US" smtClean="0">
                <a:solidFill>
                  <a:schemeClr val="hlink"/>
                </a:solidFill>
                <a:latin typeface="微软雅黑" pitchFamily="34" charset="-122"/>
                <a:ea typeface="微软雅黑" pitchFamily="34" charset="-122"/>
              </a:rPr>
              <a:t>，带类的</a:t>
            </a:r>
            <a:r>
              <a:rPr lang="en-US" altLang="zh-CN" smtClean="0">
                <a:solidFill>
                  <a:schemeClr val="hlink"/>
                </a:solidFill>
                <a:latin typeface="微软雅黑" pitchFamily="34" charset="-122"/>
                <a:ea typeface="微软雅黑" pitchFamily="34" charset="-122"/>
              </a:rPr>
              <a:t>C</a:t>
            </a:r>
          </a:p>
          <a:p>
            <a:r>
              <a:rPr lang="en-US" altLang="zh-CN" smtClean="0">
                <a:solidFill>
                  <a:schemeClr val="hlink"/>
                </a:solidFill>
                <a:latin typeface="微软雅黑" pitchFamily="34" charset="-122"/>
                <a:ea typeface="微软雅黑" pitchFamily="34" charset="-122"/>
              </a:rPr>
              <a:t>JAVA</a:t>
            </a:r>
            <a:r>
              <a:rPr lang="zh-CN" altLang="en-US" smtClean="0">
                <a:solidFill>
                  <a:schemeClr val="hlink"/>
                </a:solidFill>
                <a:latin typeface="微软雅黑" pitchFamily="34" charset="-122"/>
                <a:ea typeface="微软雅黑" pitchFamily="34" charset="-122"/>
              </a:rPr>
              <a:t>：是从</a:t>
            </a:r>
            <a:r>
              <a:rPr lang="en-US" altLang="zh-CN" smtClean="0">
                <a:solidFill>
                  <a:schemeClr val="hlink"/>
                </a:solidFill>
                <a:latin typeface="微软雅黑" pitchFamily="34" charset="-122"/>
                <a:ea typeface="微软雅黑" pitchFamily="34" charset="-122"/>
              </a:rPr>
              <a:t>C++</a:t>
            </a:r>
            <a:r>
              <a:rPr lang="zh-CN" altLang="en-US" smtClean="0">
                <a:solidFill>
                  <a:schemeClr val="hlink"/>
                </a:solidFill>
                <a:latin typeface="微软雅黑" pitchFamily="34" charset="-122"/>
                <a:ea typeface="微软雅黑" pitchFamily="34" charset="-122"/>
              </a:rPr>
              <a:t>衍生出来的，主要用于网络编程和安卓编程等</a:t>
            </a:r>
            <a:endParaRPr lang="en-US" altLang="zh-CN" smtClean="0">
              <a:solidFill>
                <a:schemeClr val="hlink"/>
              </a:solidFill>
              <a:latin typeface="微软雅黑" pitchFamily="34" charset="-122"/>
              <a:ea typeface="微软雅黑" pitchFamily="34" charset="-122"/>
            </a:endParaRPr>
          </a:p>
          <a:p>
            <a:r>
              <a:rPr lang="en-US" altLang="zh-CN" smtClean="0">
                <a:solidFill>
                  <a:schemeClr val="hlink"/>
                </a:solidFill>
                <a:latin typeface="微软雅黑" pitchFamily="34" charset="-122"/>
                <a:ea typeface="微软雅黑" pitchFamily="34" charset="-122"/>
              </a:rPr>
              <a:t>C#</a:t>
            </a:r>
            <a:r>
              <a:rPr lang="zh-CN" altLang="en-US" smtClean="0">
                <a:solidFill>
                  <a:schemeClr val="hlink"/>
                </a:solidFill>
                <a:latin typeface="微软雅黑" pitchFamily="34" charset="-122"/>
                <a:ea typeface="微软雅黑" pitchFamily="34" charset="-122"/>
              </a:rPr>
              <a:t>：与</a:t>
            </a:r>
            <a:r>
              <a:rPr lang="en-US" altLang="zh-CN" smtClean="0">
                <a:solidFill>
                  <a:schemeClr val="hlink"/>
                </a:solidFill>
                <a:latin typeface="微软雅黑" pitchFamily="34" charset="-122"/>
                <a:ea typeface="微软雅黑" pitchFamily="34" charset="-122"/>
              </a:rPr>
              <a:t>JAVA</a:t>
            </a:r>
            <a:r>
              <a:rPr lang="zh-CN" altLang="en-US" smtClean="0">
                <a:solidFill>
                  <a:schemeClr val="hlink"/>
                </a:solidFill>
                <a:latin typeface="微软雅黑" pitchFamily="34" charset="-122"/>
                <a:ea typeface="微软雅黑" pitchFamily="34" charset="-122"/>
              </a:rPr>
              <a:t>类似，也从</a:t>
            </a:r>
            <a:r>
              <a:rPr lang="en-US" altLang="zh-CN" smtClean="0">
                <a:solidFill>
                  <a:schemeClr val="hlink"/>
                </a:solidFill>
                <a:latin typeface="微软雅黑" pitchFamily="34" charset="-122"/>
                <a:ea typeface="微软雅黑" pitchFamily="34" charset="-122"/>
              </a:rPr>
              <a:t>C++</a:t>
            </a:r>
            <a:r>
              <a:rPr lang="zh-CN" altLang="en-US" smtClean="0">
                <a:solidFill>
                  <a:schemeClr val="hlink"/>
                </a:solidFill>
                <a:latin typeface="微软雅黑" pitchFamily="34" charset="-122"/>
                <a:ea typeface="微软雅黑" pitchFamily="34" charset="-122"/>
              </a:rPr>
              <a:t>衍生出来，主要用于网络编程，更匹配微软技术。</a:t>
            </a:r>
            <a:endParaRPr lang="en-US" altLang="zh-CN" smtClean="0">
              <a:solidFill>
                <a:schemeClr val="hlink"/>
              </a:solidFill>
              <a:latin typeface="微软雅黑" pitchFamily="34" charset="-122"/>
              <a:ea typeface="微软雅黑" pitchFamily="34" charset="-122"/>
            </a:endParaRPr>
          </a:p>
          <a:p>
            <a:r>
              <a:rPr lang="en-US" altLang="zh-CN" smtClean="0">
                <a:solidFill>
                  <a:schemeClr val="hlink"/>
                </a:solidFill>
                <a:latin typeface="微软雅黑" pitchFamily="34" charset="-122"/>
                <a:ea typeface="微软雅黑" pitchFamily="34" charset="-122"/>
              </a:rPr>
              <a:t>Python</a:t>
            </a:r>
            <a:r>
              <a:rPr lang="zh-CN" altLang="en-US" smtClean="0">
                <a:solidFill>
                  <a:schemeClr val="hlink"/>
                </a:solidFill>
                <a:latin typeface="微软雅黑" pitchFamily="34" charset="-122"/>
                <a:ea typeface="微软雅黑" pitchFamily="34" charset="-122"/>
              </a:rPr>
              <a:t>：语法简洁 </a:t>
            </a:r>
            <a:r>
              <a:rPr lang="en-US" altLang="zh-CN" smtClean="0">
                <a:solidFill>
                  <a:schemeClr val="hlink"/>
                </a:solidFill>
                <a:latin typeface="微软雅黑" pitchFamily="34" charset="-122"/>
                <a:ea typeface="微软雅黑" pitchFamily="34" charset="-122"/>
              </a:rPr>
              <a:t>+ </a:t>
            </a:r>
            <a:r>
              <a:rPr lang="zh-CN" altLang="en-US" smtClean="0">
                <a:solidFill>
                  <a:schemeClr val="hlink"/>
                </a:solidFill>
                <a:latin typeface="微软雅黑" pitchFamily="34" charset="-122"/>
                <a:ea typeface="微软雅黑" pitchFamily="34" charset="-122"/>
              </a:rPr>
              <a:t>庞大的开源库 </a:t>
            </a:r>
            <a:r>
              <a:rPr lang="en-US" altLang="zh-CN" smtClean="0">
                <a:solidFill>
                  <a:schemeClr val="hlink"/>
                </a:solidFill>
                <a:latin typeface="微软雅黑" pitchFamily="34" charset="-122"/>
                <a:ea typeface="微软雅黑" pitchFamily="34" charset="-122"/>
              </a:rPr>
              <a:t>+ </a:t>
            </a:r>
            <a:r>
              <a:rPr lang="zh-CN" altLang="en-US" smtClean="0">
                <a:solidFill>
                  <a:schemeClr val="hlink"/>
                </a:solidFill>
                <a:latin typeface="微软雅黑" pitchFamily="34" charset="-122"/>
                <a:ea typeface="微软雅黑" pitchFamily="34" charset="-122"/>
              </a:rPr>
              <a:t>独立能干 </a:t>
            </a:r>
            <a:r>
              <a:rPr lang="en-US" altLang="zh-CN" smtClean="0">
                <a:solidFill>
                  <a:schemeClr val="hlink"/>
                </a:solidFill>
                <a:latin typeface="微软雅黑" pitchFamily="34" charset="-122"/>
                <a:ea typeface="微软雅黑" pitchFamily="34" charset="-122"/>
              </a:rPr>
              <a:t>+ </a:t>
            </a:r>
            <a:r>
              <a:rPr lang="zh-CN" altLang="en-US" smtClean="0">
                <a:solidFill>
                  <a:schemeClr val="hlink"/>
                </a:solidFill>
                <a:latin typeface="微软雅黑" pitchFamily="34" charset="-122"/>
                <a:ea typeface="微软雅黑" pitchFamily="34" charset="-122"/>
              </a:rPr>
              <a:t>胶水语言</a:t>
            </a:r>
            <a:endParaRPr lang="en-US" altLang="zh-CN" smtClean="0">
              <a:solidFill>
                <a:schemeClr val="hlink"/>
              </a:solidFill>
              <a:latin typeface="微软雅黑" pitchFamily="34" charset="-122"/>
              <a:ea typeface="微软雅黑" pitchFamily="34" charset="-122"/>
            </a:endParaRPr>
          </a:p>
          <a:p>
            <a:endParaRPr lang="zh-CN" altLang="en-US" smtClean="0"/>
          </a:p>
        </p:txBody>
      </p:sp>
      <p:sp>
        <p:nvSpPr>
          <p:cNvPr id="4" name="灯片编号占位符 3"/>
          <p:cNvSpPr>
            <a:spLocks noGrp="1"/>
          </p:cNvSpPr>
          <p:nvPr>
            <p:ph type="sldNum" sz="quarter" idx="5"/>
          </p:nvPr>
        </p:nvSpPr>
        <p:spPr/>
        <p:txBody>
          <a:bodyPr/>
          <a:lstStyle/>
          <a:p>
            <a:pPr>
              <a:defRPr/>
            </a:pPr>
            <a:fld id="{09F97D66-0A38-4206-A737-7BBB5EDD24B8}" type="slidenum">
              <a:rPr lang="zh-CN" altLang="en-US" smtClean="0"/>
              <a:pPr>
                <a:defRPr/>
              </a:pPr>
              <a:t>14</a:t>
            </a:fld>
            <a:endParaRPr lang="zh-CN" altLang="en-US"/>
          </a:p>
        </p:txBody>
      </p:sp>
    </p:spTree>
    <p:extLst>
      <p:ext uri="{BB962C8B-B14F-4D97-AF65-F5344CB8AC3E}">
        <p14:creationId xmlns:p14="http://schemas.microsoft.com/office/powerpoint/2010/main" val="17688782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993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zh-CN" altLang="en-US" dirty="0" smtClean="0"/>
              <a:t>顺便说下界面美观与否不重要，可以有后期的美工配合，关键是功能的实现</a:t>
            </a:r>
            <a:endParaRPr lang="en-US" altLang="zh-CN" dirty="0" smtClean="0"/>
          </a:p>
          <a:p>
            <a:pPr eaLnBrk="1" hangingPunct="1">
              <a:spcBef>
                <a:spcPct val="0"/>
              </a:spcBef>
            </a:pPr>
            <a:r>
              <a:rPr lang="en-US" altLang="zh-CN" dirty="0" smtClean="0"/>
              <a:t>1.</a:t>
            </a:r>
            <a:r>
              <a:rPr lang="zh-CN" altLang="en-US" dirty="0" smtClean="0"/>
              <a:t>播放实践课的五子棋、数独程序，</a:t>
            </a:r>
            <a:r>
              <a:rPr lang="en-US" altLang="zh-CN" dirty="0" smtClean="0"/>
              <a:t>C#</a:t>
            </a:r>
            <a:r>
              <a:rPr lang="zh-CN" altLang="en-US" dirty="0" smtClean="0"/>
              <a:t>编写，也有用</a:t>
            </a:r>
            <a:r>
              <a:rPr lang="en-US" altLang="zh-CN" dirty="0" smtClean="0"/>
              <a:t>html5</a:t>
            </a:r>
            <a:r>
              <a:rPr lang="zh-CN" altLang="en-US" dirty="0" smtClean="0"/>
              <a:t>编写的。</a:t>
            </a:r>
            <a:endParaRPr lang="en-US" altLang="zh-CN" dirty="0" smtClean="0"/>
          </a:p>
          <a:p>
            <a:pPr eaLnBrk="1" hangingPunct="1">
              <a:spcBef>
                <a:spcPct val="0"/>
              </a:spcBef>
            </a:pPr>
            <a:r>
              <a:rPr lang="en-US" altLang="zh-CN" dirty="0" smtClean="0"/>
              <a:t>  html5</a:t>
            </a:r>
            <a:r>
              <a:rPr lang="zh-CN" altLang="en-US" dirty="0" smtClean="0"/>
              <a:t>：</a:t>
            </a:r>
            <a:r>
              <a:rPr lang="zh-CN" altLang="en-US" sz="1200" b="0" i="0" u="none" strike="noStrike" kern="1200" dirty="0" smtClean="0">
                <a:solidFill>
                  <a:schemeClr val="tx1"/>
                </a:solidFill>
                <a:effectLst/>
                <a:latin typeface="+mn-lt"/>
                <a:ea typeface="+mn-ea"/>
                <a:cs typeface="+mn-cs"/>
                <a:hlinkClick r:id="rId3"/>
              </a:rPr>
              <a:t>万维网</a:t>
            </a:r>
            <a:r>
              <a:rPr lang="zh-CN" altLang="en-US" sz="1200" b="0" i="0" kern="1200" dirty="0" smtClean="0">
                <a:solidFill>
                  <a:schemeClr val="tx1"/>
                </a:solidFill>
                <a:effectLst/>
                <a:latin typeface="+mn-lt"/>
                <a:ea typeface="+mn-ea"/>
                <a:cs typeface="+mn-cs"/>
              </a:rPr>
              <a:t>的核心语言、</a:t>
            </a:r>
            <a:r>
              <a:rPr lang="zh-CN" altLang="en-US" sz="1200" b="0" i="0" u="none" strike="noStrike" kern="1200" dirty="0" smtClean="0">
                <a:solidFill>
                  <a:schemeClr val="tx1"/>
                </a:solidFill>
                <a:effectLst/>
                <a:latin typeface="+mn-lt"/>
                <a:ea typeface="+mn-ea"/>
                <a:cs typeface="+mn-cs"/>
                <a:hlinkClick r:id="rId4"/>
              </a:rPr>
              <a:t>标准通用标记语言</a:t>
            </a:r>
            <a:r>
              <a:rPr lang="zh-CN" altLang="en-US" sz="1200" b="0" i="0" kern="1200" dirty="0" smtClean="0">
                <a:solidFill>
                  <a:schemeClr val="tx1"/>
                </a:solidFill>
                <a:effectLst/>
                <a:latin typeface="+mn-lt"/>
                <a:ea typeface="+mn-ea"/>
                <a:cs typeface="+mn-cs"/>
              </a:rPr>
              <a:t>下的一个应用</a:t>
            </a:r>
            <a:r>
              <a:rPr lang="zh-CN" altLang="en-US" sz="1200" b="0" i="0" u="none" strike="noStrike" kern="1200" dirty="0" smtClean="0">
                <a:solidFill>
                  <a:schemeClr val="tx1"/>
                </a:solidFill>
                <a:effectLst/>
                <a:latin typeface="+mn-lt"/>
                <a:ea typeface="+mn-ea"/>
                <a:cs typeface="+mn-cs"/>
                <a:hlinkClick r:id="rId5"/>
              </a:rPr>
              <a:t>超文本标记语言</a:t>
            </a:r>
            <a:r>
              <a:rPr lang="zh-CN" altLang="en-US" sz="1200" b="0" i="0" kern="1200" dirty="0" smtClean="0">
                <a:solidFill>
                  <a:schemeClr val="tx1"/>
                </a:solidFill>
                <a:effectLst/>
                <a:latin typeface="+mn-lt"/>
                <a:ea typeface="+mn-ea"/>
                <a:cs typeface="+mn-cs"/>
              </a:rPr>
              <a:t>（</a:t>
            </a:r>
            <a:r>
              <a:rPr lang="en-US" altLang="zh-CN" sz="1200" b="0" i="0" u="none" strike="noStrike" kern="1200" dirty="0" smtClean="0">
                <a:solidFill>
                  <a:schemeClr val="tx1"/>
                </a:solidFill>
                <a:effectLst/>
                <a:latin typeface="+mn-lt"/>
                <a:ea typeface="+mn-ea"/>
                <a:cs typeface="+mn-cs"/>
                <a:hlinkClick r:id="rId6"/>
              </a:rPr>
              <a:t>HTML</a:t>
            </a:r>
            <a:r>
              <a:rPr lang="zh-CN" altLang="en-US" sz="1200" b="0" i="0" kern="1200" dirty="0" smtClean="0">
                <a:solidFill>
                  <a:schemeClr val="tx1"/>
                </a:solidFill>
                <a:effectLst/>
                <a:latin typeface="+mn-lt"/>
                <a:ea typeface="+mn-ea"/>
                <a:cs typeface="+mn-cs"/>
              </a:rPr>
              <a:t>）的第五次重大修改。</a:t>
            </a:r>
            <a:endParaRPr lang="en-US" altLang="zh-CN" sz="1200" b="0" i="0" kern="1200" dirty="0" smtClean="0">
              <a:solidFill>
                <a:schemeClr val="tx1"/>
              </a:solidFill>
              <a:effectLst/>
              <a:latin typeface="+mn-lt"/>
              <a:ea typeface="+mn-ea"/>
              <a:cs typeface="+mn-cs"/>
            </a:endParaRPr>
          </a:p>
          <a:p>
            <a:pPr eaLnBrk="1" hangingPunct="1">
              <a:spcBef>
                <a:spcPct val="0"/>
              </a:spcBef>
            </a:pPr>
            <a:r>
              <a:rPr lang="zh-CN" altLang="en-US" sz="1200" b="0" i="0" kern="1200" dirty="0" smtClean="0">
                <a:solidFill>
                  <a:schemeClr val="tx1"/>
                </a:solidFill>
                <a:effectLst/>
                <a:latin typeface="+mn-lt"/>
                <a:ea typeface="+mn-ea"/>
                <a:cs typeface="+mn-cs"/>
              </a:rPr>
              <a:t>支持</a:t>
            </a:r>
            <a:r>
              <a:rPr lang="en-US" altLang="zh-CN" sz="1200" b="0" i="0" kern="1200" dirty="0" smtClean="0">
                <a:solidFill>
                  <a:schemeClr val="tx1"/>
                </a:solidFill>
                <a:effectLst/>
                <a:latin typeface="+mn-lt"/>
                <a:ea typeface="+mn-ea"/>
                <a:cs typeface="+mn-cs"/>
              </a:rPr>
              <a:t>Html5</a:t>
            </a:r>
            <a:r>
              <a:rPr lang="zh-CN" altLang="en-US" sz="1200" b="0" i="0" kern="1200" dirty="0" smtClean="0">
                <a:solidFill>
                  <a:schemeClr val="tx1"/>
                </a:solidFill>
                <a:effectLst/>
                <a:latin typeface="+mn-lt"/>
                <a:ea typeface="+mn-ea"/>
                <a:cs typeface="+mn-cs"/>
              </a:rPr>
              <a:t>的浏览器包括</a:t>
            </a:r>
            <a:r>
              <a:rPr lang="en-US" altLang="zh-CN" sz="1200" b="0" i="0" u="none" strike="noStrike" kern="1200" dirty="0" smtClean="0">
                <a:solidFill>
                  <a:schemeClr val="tx1"/>
                </a:solidFill>
                <a:effectLst/>
                <a:latin typeface="+mn-lt"/>
                <a:ea typeface="+mn-ea"/>
                <a:cs typeface="+mn-cs"/>
                <a:hlinkClick r:id="rId7"/>
              </a:rPr>
              <a:t>Firefox</a:t>
            </a:r>
            <a:r>
              <a:rPr lang="zh-CN" altLang="en-US" sz="1200" b="0" i="0" kern="1200" dirty="0" smtClean="0">
                <a:solidFill>
                  <a:schemeClr val="tx1"/>
                </a:solidFill>
                <a:effectLst/>
                <a:latin typeface="+mn-lt"/>
                <a:ea typeface="+mn-ea"/>
                <a:cs typeface="+mn-cs"/>
              </a:rPr>
              <a:t>（火狐浏览器），</a:t>
            </a:r>
            <a:r>
              <a:rPr lang="en-US" altLang="zh-CN" sz="1200" b="0" i="0" u="none" strike="noStrike" kern="1200" dirty="0" smtClean="0">
                <a:solidFill>
                  <a:schemeClr val="tx1"/>
                </a:solidFill>
                <a:effectLst/>
                <a:latin typeface="+mn-lt"/>
                <a:ea typeface="+mn-ea"/>
                <a:cs typeface="+mn-cs"/>
                <a:hlinkClick r:id="rId8"/>
              </a:rPr>
              <a:t>IE9</a:t>
            </a:r>
            <a:r>
              <a:rPr lang="zh-CN" altLang="en-US" sz="1200" b="0" i="0" kern="1200" dirty="0" smtClean="0">
                <a:solidFill>
                  <a:schemeClr val="tx1"/>
                </a:solidFill>
                <a:effectLst/>
                <a:latin typeface="+mn-lt"/>
                <a:ea typeface="+mn-ea"/>
                <a:cs typeface="+mn-cs"/>
              </a:rPr>
              <a:t>及其更高版本，</a:t>
            </a:r>
            <a:r>
              <a:rPr lang="en-US" altLang="zh-CN" sz="1200" b="0" i="0" u="none" strike="noStrike" kern="1200" dirty="0" smtClean="0">
                <a:solidFill>
                  <a:schemeClr val="tx1"/>
                </a:solidFill>
                <a:effectLst/>
                <a:latin typeface="+mn-lt"/>
                <a:ea typeface="+mn-ea"/>
                <a:cs typeface="+mn-cs"/>
                <a:hlinkClick r:id="rId9"/>
              </a:rPr>
              <a:t>Chrome</a:t>
            </a:r>
            <a:r>
              <a:rPr lang="zh-CN" altLang="en-US" sz="1200" b="0" i="0" kern="1200" dirty="0" smtClean="0">
                <a:solidFill>
                  <a:schemeClr val="tx1"/>
                </a:solidFill>
                <a:effectLst/>
                <a:latin typeface="+mn-lt"/>
                <a:ea typeface="+mn-ea"/>
                <a:cs typeface="+mn-cs"/>
              </a:rPr>
              <a:t>（谷歌浏览器），</a:t>
            </a:r>
            <a:r>
              <a:rPr lang="en-US" altLang="zh-CN" sz="1200" b="0" i="0" u="none" strike="noStrike" kern="1200" dirty="0" smtClean="0">
                <a:solidFill>
                  <a:schemeClr val="tx1"/>
                </a:solidFill>
                <a:effectLst/>
                <a:latin typeface="+mn-lt"/>
                <a:ea typeface="+mn-ea"/>
                <a:cs typeface="+mn-cs"/>
                <a:hlinkClick r:id="rId10"/>
              </a:rPr>
              <a:t>Safari</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Opera</a:t>
            </a:r>
            <a:r>
              <a:rPr lang="zh-CN" altLang="en-US" sz="1200" b="0" i="0" kern="1200" dirty="0" smtClean="0">
                <a:solidFill>
                  <a:schemeClr val="tx1"/>
                </a:solidFill>
                <a:effectLst/>
                <a:latin typeface="+mn-lt"/>
                <a:ea typeface="+mn-ea"/>
                <a:cs typeface="+mn-cs"/>
              </a:rPr>
              <a:t>等；国内的遨游浏览器（</a:t>
            </a:r>
            <a:r>
              <a:rPr lang="en-US" altLang="zh-CN" sz="1200" b="0" i="0" kern="1200" dirty="0" err="1" smtClean="0">
                <a:solidFill>
                  <a:schemeClr val="tx1"/>
                </a:solidFill>
                <a:effectLst/>
                <a:latin typeface="+mn-lt"/>
                <a:ea typeface="+mn-ea"/>
                <a:cs typeface="+mn-cs"/>
              </a:rPr>
              <a:t>Maxthon</a:t>
            </a:r>
            <a:r>
              <a:rPr lang="zh-CN" altLang="en-US" sz="1200" b="0" i="0" kern="1200" dirty="0" smtClean="0">
                <a:solidFill>
                  <a:schemeClr val="tx1"/>
                </a:solidFill>
                <a:effectLst/>
                <a:latin typeface="+mn-lt"/>
                <a:ea typeface="+mn-ea"/>
                <a:cs typeface="+mn-cs"/>
              </a:rPr>
              <a:t>），以及基于</a:t>
            </a:r>
            <a:r>
              <a:rPr lang="en-US" altLang="zh-CN" sz="1200" b="0" i="0" kern="1200" dirty="0" smtClean="0">
                <a:solidFill>
                  <a:schemeClr val="tx1"/>
                </a:solidFill>
                <a:effectLst/>
                <a:latin typeface="+mn-lt"/>
                <a:ea typeface="+mn-ea"/>
                <a:cs typeface="+mn-cs"/>
              </a:rPr>
              <a:t>IE</a:t>
            </a:r>
            <a:r>
              <a:rPr lang="zh-CN" altLang="en-US" sz="1200" b="0" i="0" kern="1200" dirty="0" smtClean="0">
                <a:solidFill>
                  <a:schemeClr val="tx1"/>
                </a:solidFill>
                <a:effectLst/>
                <a:latin typeface="+mn-lt"/>
                <a:ea typeface="+mn-ea"/>
                <a:cs typeface="+mn-cs"/>
              </a:rPr>
              <a:t>或</a:t>
            </a:r>
            <a:r>
              <a:rPr lang="en-US" altLang="zh-CN" sz="1200" b="0" i="0" u="none" strike="noStrike" kern="1200" dirty="0" smtClean="0">
                <a:solidFill>
                  <a:schemeClr val="tx1"/>
                </a:solidFill>
                <a:effectLst/>
                <a:latin typeface="+mn-lt"/>
                <a:ea typeface="+mn-ea"/>
                <a:cs typeface="+mn-cs"/>
                <a:hlinkClick r:id="rId11"/>
              </a:rPr>
              <a:t>Chromium</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Chrome</a:t>
            </a:r>
            <a:r>
              <a:rPr lang="zh-CN" altLang="en-US" sz="1200" b="0" i="0" kern="1200" dirty="0" smtClean="0">
                <a:solidFill>
                  <a:schemeClr val="tx1"/>
                </a:solidFill>
                <a:effectLst/>
                <a:latin typeface="+mn-lt"/>
                <a:ea typeface="+mn-ea"/>
                <a:cs typeface="+mn-cs"/>
              </a:rPr>
              <a:t>的工程版或称实验版）所推出的</a:t>
            </a:r>
            <a:r>
              <a:rPr lang="en-US" altLang="zh-CN" sz="1200" b="0" i="0" u="none" strike="noStrike" kern="1200" dirty="0" smtClean="0">
                <a:solidFill>
                  <a:schemeClr val="tx1"/>
                </a:solidFill>
                <a:effectLst/>
                <a:latin typeface="+mn-lt"/>
                <a:ea typeface="+mn-ea"/>
                <a:cs typeface="+mn-cs"/>
                <a:hlinkClick r:id="rId12"/>
              </a:rPr>
              <a:t>360</a:t>
            </a:r>
            <a:r>
              <a:rPr lang="zh-CN" altLang="en-US" sz="1200" b="0" i="0" u="none" strike="noStrike" kern="1200" dirty="0" smtClean="0">
                <a:solidFill>
                  <a:schemeClr val="tx1"/>
                </a:solidFill>
                <a:effectLst/>
                <a:latin typeface="+mn-lt"/>
                <a:ea typeface="+mn-ea"/>
                <a:cs typeface="+mn-cs"/>
                <a:hlinkClick r:id="rId12"/>
              </a:rPr>
              <a:t>浏览器</a:t>
            </a:r>
            <a:r>
              <a:rPr lang="zh-CN" altLang="en-US" sz="1200" b="0" i="0" kern="1200" dirty="0" smtClean="0">
                <a:solidFill>
                  <a:schemeClr val="tx1"/>
                </a:solidFill>
                <a:effectLst/>
                <a:latin typeface="+mn-lt"/>
                <a:ea typeface="+mn-ea"/>
                <a:cs typeface="+mn-cs"/>
              </a:rPr>
              <a:t>、</a:t>
            </a:r>
            <a:r>
              <a:rPr lang="zh-CN" altLang="en-US" sz="1200" b="0" i="0" u="none" strike="noStrike" kern="1200" dirty="0" smtClean="0">
                <a:solidFill>
                  <a:schemeClr val="tx1"/>
                </a:solidFill>
                <a:effectLst/>
                <a:latin typeface="+mn-lt"/>
                <a:ea typeface="+mn-ea"/>
                <a:cs typeface="+mn-cs"/>
                <a:hlinkClick r:id="rId13"/>
              </a:rPr>
              <a:t>搜狗浏览器</a:t>
            </a:r>
            <a:r>
              <a:rPr lang="zh-CN" altLang="en-US" sz="1200" b="0" i="0" kern="1200" dirty="0" smtClean="0">
                <a:solidFill>
                  <a:schemeClr val="tx1"/>
                </a:solidFill>
                <a:effectLst/>
                <a:latin typeface="+mn-lt"/>
                <a:ea typeface="+mn-ea"/>
                <a:cs typeface="+mn-cs"/>
              </a:rPr>
              <a:t>、</a:t>
            </a:r>
            <a:r>
              <a:rPr lang="en-US" altLang="zh-CN" sz="1200" b="0" i="0" u="none" strike="noStrike" kern="1200" dirty="0" smtClean="0">
                <a:solidFill>
                  <a:schemeClr val="tx1"/>
                </a:solidFill>
                <a:effectLst/>
                <a:latin typeface="+mn-lt"/>
                <a:ea typeface="+mn-ea"/>
                <a:cs typeface="+mn-cs"/>
                <a:hlinkClick r:id="rId14"/>
              </a:rPr>
              <a:t>QQ</a:t>
            </a:r>
            <a:r>
              <a:rPr lang="zh-CN" altLang="en-US" sz="1200" b="0" i="0" u="none" strike="noStrike" kern="1200" dirty="0" smtClean="0">
                <a:solidFill>
                  <a:schemeClr val="tx1"/>
                </a:solidFill>
                <a:effectLst/>
                <a:latin typeface="+mn-lt"/>
                <a:ea typeface="+mn-ea"/>
                <a:cs typeface="+mn-cs"/>
                <a:hlinkClick r:id="rId14"/>
              </a:rPr>
              <a:t>浏览器</a:t>
            </a:r>
            <a:r>
              <a:rPr lang="zh-CN" altLang="en-US" sz="1200" b="0" i="0" kern="1200" dirty="0" smtClean="0">
                <a:solidFill>
                  <a:schemeClr val="tx1"/>
                </a:solidFill>
                <a:effectLst/>
                <a:latin typeface="+mn-lt"/>
                <a:ea typeface="+mn-ea"/>
                <a:cs typeface="+mn-cs"/>
              </a:rPr>
              <a:t>、</a:t>
            </a:r>
            <a:r>
              <a:rPr lang="zh-CN" altLang="en-US" sz="1200" b="0" i="0" u="none" strike="noStrike" kern="1200" dirty="0" smtClean="0">
                <a:solidFill>
                  <a:schemeClr val="tx1"/>
                </a:solidFill>
                <a:effectLst/>
                <a:latin typeface="+mn-lt"/>
                <a:ea typeface="+mn-ea"/>
                <a:cs typeface="+mn-cs"/>
                <a:hlinkClick r:id="rId15"/>
              </a:rPr>
              <a:t>猎豹浏览器</a:t>
            </a:r>
            <a:r>
              <a:rPr lang="zh-CN" altLang="en-US" sz="1200" b="0" i="0" kern="1200" dirty="0" smtClean="0">
                <a:solidFill>
                  <a:schemeClr val="tx1"/>
                </a:solidFill>
                <a:effectLst/>
                <a:latin typeface="+mn-lt"/>
                <a:ea typeface="+mn-ea"/>
                <a:cs typeface="+mn-cs"/>
              </a:rPr>
              <a:t>等国产浏览器同样具备支持</a:t>
            </a:r>
            <a:r>
              <a:rPr lang="en-US" altLang="zh-CN" sz="1200" b="0" i="0" kern="1200" dirty="0" smtClean="0">
                <a:solidFill>
                  <a:schemeClr val="tx1"/>
                </a:solidFill>
                <a:effectLst/>
                <a:latin typeface="+mn-lt"/>
                <a:ea typeface="+mn-ea"/>
                <a:cs typeface="+mn-cs"/>
              </a:rPr>
              <a:t>HTML5</a:t>
            </a:r>
            <a:r>
              <a:rPr lang="zh-CN" altLang="en-US" sz="1200" b="0" i="0" kern="1200" dirty="0" smtClean="0">
                <a:solidFill>
                  <a:schemeClr val="tx1"/>
                </a:solidFill>
                <a:effectLst/>
                <a:latin typeface="+mn-lt"/>
                <a:ea typeface="+mn-ea"/>
                <a:cs typeface="+mn-cs"/>
              </a:rPr>
              <a:t>的能力。</a:t>
            </a:r>
            <a:endParaRPr lang="en-US" altLang="zh-CN" sz="1200" b="0" i="0" kern="1200" dirty="0" smtClean="0">
              <a:solidFill>
                <a:schemeClr val="tx1"/>
              </a:solidFill>
              <a:effectLst/>
              <a:latin typeface="+mn-lt"/>
              <a:ea typeface="+mn-ea"/>
              <a:cs typeface="+mn-cs"/>
            </a:endParaRPr>
          </a:p>
          <a:p>
            <a:pPr eaLnBrk="1" hangingPunct="1">
              <a:spcBef>
                <a:spcPct val="0"/>
              </a:spcBef>
            </a:pPr>
            <a:r>
              <a:rPr lang="en-US" altLang="zh-CN" sz="1200" b="0" i="0" kern="1200" dirty="0" smtClean="0">
                <a:solidFill>
                  <a:schemeClr val="tx1"/>
                </a:solidFill>
                <a:effectLst/>
                <a:latin typeface="+mn-lt"/>
                <a:ea typeface="+mn-ea"/>
                <a:cs typeface="+mn-cs"/>
              </a:rPr>
              <a:t>HTML5</a:t>
            </a:r>
            <a:r>
              <a:rPr lang="zh-CN" altLang="en-US" sz="1200" b="0" i="0" kern="1200" dirty="0" smtClean="0">
                <a:solidFill>
                  <a:schemeClr val="tx1"/>
                </a:solidFill>
                <a:effectLst/>
                <a:latin typeface="+mn-lt"/>
                <a:ea typeface="+mn-ea"/>
                <a:cs typeface="+mn-cs"/>
              </a:rPr>
              <a:t>将会取代</a:t>
            </a:r>
            <a:r>
              <a:rPr lang="en-US" altLang="zh-CN" sz="1200" b="0" i="0" kern="1200" dirty="0" smtClean="0">
                <a:solidFill>
                  <a:schemeClr val="tx1"/>
                </a:solidFill>
                <a:effectLst/>
                <a:latin typeface="+mn-lt"/>
                <a:ea typeface="+mn-ea"/>
                <a:cs typeface="+mn-cs"/>
              </a:rPr>
              <a:t>1999</a:t>
            </a:r>
            <a:r>
              <a:rPr lang="zh-CN" altLang="en-US" sz="1200" b="0" i="0" kern="1200" dirty="0" smtClean="0">
                <a:solidFill>
                  <a:schemeClr val="tx1"/>
                </a:solidFill>
                <a:effectLst/>
                <a:latin typeface="+mn-lt"/>
                <a:ea typeface="+mn-ea"/>
                <a:cs typeface="+mn-cs"/>
              </a:rPr>
              <a:t>年制定的</a:t>
            </a:r>
            <a:r>
              <a:rPr lang="en-US" altLang="zh-CN" sz="1200" b="0" i="0" kern="1200" dirty="0" smtClean="0">
                <a:solidFill>
                  <a:schemeClr val="tx1"/>
                </a:solidFill>
                <a:effectLst/>
                <a:latin typeface="+mn-lt"/>
                <a:ea typeface="+mn-ea"/>
                <a:cs typeface="+mn-cs"/>
              </a:rPr>
              <a:t>HTML 4.01</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XHTML 1.0</a:t>
            </a:r>
            <a:r>
              <a:rPr lang="zh-CN" altLang="en-US" sz="1200" b="0" i="0" kern="1200" dirty="0" smtClean="0">
                <a:solidFill>
                  <a:schemeClr val="tx1"/>
                </a:solidFill>
                <a:effectLst/>
                <a:latin typeface="+mn-lt"/>
                <a:ea typeface="+mn-ea"/>
                <a:cs typeface="+mn-cs"/>
              </a:rPr>
              <a:t>标准，以期能在互联网应用迅速发展的时候，使网络标准达到符合当代的网络需求，为桌面和移动平台带来无缝衔接的丰富内容。</a:t>
            </a:r>
            <a:r>
              <a:rPr lang="en-US" altLang="zh-CN" sz="1200" b="0" i="0" kern="1200" dirty="0" smtClean="0">
                <a:solidFill>
                  <a:schemeClr val="tx1"/>
                </a:solidFill>
                <a:effectLst/>
                <a:latin typeface="+mn-lt"/>
                <a:ea typeface="+mn-ea"/>
                <a:cs typeface="+mn-cs"/>
              </a:rPr>
              <a:t>HTML5</a:t>
            </a:r>
            <a:r>
              <a:rPr lang="zh-CN" altLang="en-US" sz="1200" b="0" i="0" kern="1200" dirty="0" smtClean="0">
                <a:solidFill>
                  <a:schemeClr val="tx1"/>
                </a:solidFill>
                <a:effectLst/>
                <a:latin typeface="+mn-lt"/>
                <a:ea typeface="+mn-ea"/>
                <a:cs typeface="+mn-cs"/>
              </a:rPr>
              <a:t>还有望成为梦想中的“开放</a:t>
            </a:r>
            <a:r>
              <a:rPr lang="en-US" altLang="zh-CN" sz="1200" b="0" i="0" kern="1200" dirty="0" smtClean="0">
                <a:solidFill>
                  <a:schemeClr val="tx1"/>
                </a:solidFill>
                <a:effectLst/>
                <a:latin typeface="+mn-lt"/>
                <a:ea typeface="+mn-ea"/>
                <a:cs typeface="+mn-cs"/>
              </a:rPr>
              <a:t>Web</a:t>
            </a:r>
            <a:r>
              <a:rPr lang="zh-CN" altLang="en-US" sz="1200" b="0" i="0" kern="1200" dirty="0" smtClean="0">
                <a:solidFill>
                  <a:schemeClr val="tx1"/>
                </a:solidFill>
                <a:effectLst/>
                <a:latin typeface="+mn-lt"/>
                <a:ea typeface="+mn-ea"/>
                <a:cs typeface="+mn-cs"/>
              </a:rPr>
              <a:t>平台”</a:t>
            </a:r>
            <a:r>
              <a:rPr lang="en-US" altLang="zh-CN" sz="1200" b="0" i="0" kern="1200" dirty="0" smtClean="0">
                <a:solidFill>
                  <a:schemeClr val="tx1"/>
                </a:solidFill>
                <a:effectLst/>
                <a:latin typeface="+mn-lt"/>
                <a:ea typeface="+mn-ea"/>
                <a:cs typeface="+mn-cs"/>
              </a:rPr>
              <a:t>(Open Web Platform)</a:t>
            </a:r>
            <a:r>
              <a:rPr lang="zh-CN" altLang="en-US" sz="1200" b="0" i="0" kern="1200" dirty="0" smtClean="0">
                <a:solidFill>
                  <a:schemeClr val="tx1"/>
                </a:solidFill>
                <a:effectLst/>
                <a:latin typeface="+mn-lt"/>
                <a:ea typeface="+mn-ea"/>
                <a:cs typeface="+mn-cs"/>
              </a:rPr>
              <a:t>的基石，如能实现可进一步推动更深入的跨平台</a:t>
            </a:r>
            <a:r>
              <a:rPr lang="en-US" altLang="zh-CN" sz="1200" b="0" i="0" kern="1200" dirty="0" smtClean="0">
                <a:solidFill>
                  <a:schemeClr val="tx1"/>
                </a:solidFill>
                <a:effectLst/>
                <a:latin typeface="+mn-lt"/>
                <a:ea typeface="+mn-ea"/>
                <a:cs typeface="+mn-cs"/>
              </a:rPr>
              <a:t>Web</a:t>
            </a:r>
            <a:r>
              <a:rPr lang="zh-CN" altLang="en-US" sz="1200" b="0" i="0" kern="1200" dirty="0" smtClean="0">
                <a:solidFill>
                  <a:schemeClr val="tx1"/>
                </a:solidFill>
                <a:effectLst/>
                <a:latin typeface="+mn-lt"/>
                <a:ea typeface="+mn-ea"/>
                <a:cs typeface="+mn-cs"/>
              </a:rPr>
              <a:t>应用。</a:t>
            </a:r>
            <a:endParaRPr lang="en-US" altLang="zh-CN" dirty="0" smtClean="0"/>
          </a:p>
          <a:p>
            <a:pPr eaLnBrk="1" hangingPunct="1">
              <a:spcBef>
                <a:spcPct val="0"/>
              </a:spcBef>
            </a:pPr>
            <a:r>
              <a:rPr lang="en-US" altLang="zh-CN" dirty="0" smtClean="0"/>
              <a:t>2.</a:t>
            </a:r>
            <a:r>
              <a:rPr lang="zh-CN" altLang="en-US" dirty="0" smtClean="0"/>
              <a:t>播放彭程斐的</a:t>
            </a:r>
            <a:r>
              <a:rPr lang="en-US" altLang="zh-CN" dirty="0" smtClean="0"/>
              <a:t>flappy-bird</a:t>
            </a:r>
            <a:r>
              <a:rPr lang="zh-CN" altLang="en-US" dirty="0" smtClean="0"/>
              <a:t>，</a:t>
            </a:r>
            <a:r>
              <a:rPr lang="en-US" altLang="zh-CN" dirty="0" smtClean="0">
                <a:solidFill>
                  <a:schemeClr val="hlink"/>
                </a:solidFill>
                <a:latin typeface="微软雅黑" pitchFamily="34" charset="-122"/>
                <a:ea typeface="微软雅黑" pitchFamily="34" charset="-122"/>
              </a:rPr>
              <a:t>flappy-bird</a:t>
            </a:r>
            <a:r>
              <a:rPr lang="zh-CN" altLang="en-US" dirty="0" smtClean="0"/>
              <a:t>游戏就是用</a:t>
            </a:r>
            <a:r>
              <a:rPr lang="en-US" altLang="zh-CN" dirty="0" smtClean="0"/>
              <a:t>OpenGL</a:t>
            </a:r>
            <a:r>
              <a:rPr lang="zh-CN" altLang="en-US" dirty="0" smtClean="0"/>
              <a:t>和</a:t>
            </a:r>
            <a:r>
              <a:rPr lang="en-US" altLang="zh-CN" dirty="0" smtClean="0"/>
              <a:t>C++</a:t>
            </a:r>
            <a:r>
              <a:rPr lang="zh-CN" altLang="en-US" dirty="0" smtClean="0"/>
              <a:t>编写的。</a:t>
            </a:r>
            <a:endParaRPr lang="en-US" altLang="zh-CN" dirty="0" smtClean="0"/>
          </a:p>
          <a:p>
            <a:pPr eaLnBrk="1" hangingPunct="1">
              <a:spcBef>
                <a:spcPct val="0"/>
              </a:spcBef>
            </a:pPr>
            <a:r>
              <a:rPr lang="en-US" altLang="zh-CN" dirty="0" smtClean="0"/>
              <a:t>3. Leap Motion</a:t>
            </a:r>
            <a:r>
              <a:rPr lang="zh-CN" altLang="en-US" dirty="0" smtClean="0"/>
              <a:t>是面向</a:t>
            </a:r>
            <a:r>
              <a:rPr lang="en-US" altLang="zh-CN" dirty="0" smtClean="0"/>
              <a:t>PC</a:t>
            </a:r>
            <a:r>
              <a:rPr lang="zh-CN" altLang="en-US" dirty="0" smtClean="0"/>
              <a:t>以及</a:t>
            </a:r>
            <a:r>
              <a:rPr lang="en-US" altLang="zh-CN" dirty="0" smtClean="0"/>
              <a:t>Mac</a:t>
            </a:r>
            <a:r>
              <a:rPr lang="zh-CN" altLang="en-US" dirty="0" smtClean="0"/>
              <a:t>的</a:t>
            </a:r>
            <a:r>
              <a:rPr lang="zh-CN" altLang="en-US" dirty="0" smtClean="0">
                <a:hlinkClick r:id="rId16"/>
              </a:rPr>
              <a:t>体感控制器</a:t>
            </a:r>
            <a:r>
              <a:rPr lang="zh-CN" altLang="en-US" dirty="0" smtClean="0"/>
              <a:t>制造公司</a:t>
            </a:r>
            <a:r>
              <a:rPr lang="en-US" altLang="zh-CN" dirty="0" smtClean="0"/>
              <a:t>Leap</a:t>
            </a:r>
            <a:r>
              <a:rPr lang="zh-CN" altLang="en-US" dirty="0" smtClean="0"/>
              <a:t>于</a:t>
            </a:r>
            <a:r>
              <a:rPr lang="en-US" altLang="zh-CN" dirty="0" smtClean="0"/>
              <a:t>2013</a:t>
            </a:r>
            <a:r>
              <a:rPr lang="zh-CN" altLang="en-US" dirty="0" smtClean="0"/>
              <a:t>年</a:t>
            </a:r>
            <a:r>
              <a:rPr lang="en-US" altLang="zh-CN" dirty="0" smtClean="0"/>
              <a:t>2</a:t>
            </a:r>
            <a:r>
              <a:rPr lang="zh-CN" altLang="en-US" dirty="0" smtClean="0"/>
              <a:t>月</a:t>
            </a:r>
            <a:r>
              <a:rPr lang="en-US" altLang="zh-CN" dirty="0" smtClean="0"/>
              <a:t>27</a:t>
            </a:r>
            <a:r>
              <a:rPr lang="zh-CN" altLang="en-US" dirty="0" smtClean="0"/>
              <a:t>日发布的体感控制器，功能类似</a:t>
            </a:r>
            <a:r>
              <a:rPr lang="en-US" altLang="zh-CN" dirty="0" smtClean="0"/>
              <a:t>Kinect</a:t>
            </a:r>
            <a:r>
              <a:rPr lang="zh-CN" altLang="en-US" dirty="0" smtClean="0"/>
              <a:t>，可以在</a:t>
            </a:r>
            <a:r>
              <a:rPr lang="en-US" altLang="zh-CN" dirty="0" smtClean="0"/>
              <a:t>PC</a:t>
            </a:r>
            <a:r>
              <a:rPr lang="zh-CN" altLang="en-US" dirty="0" smtClean="0"/>
              <a:t>及</a:t>
            </a:r>
            <a:r>
              <a:rPr lang="en-US" altLang="zh-CN" dirty="0" smtClean="0"/>
              <a:t>Mac</a:t>
            </a:r>
            <a:r>
              <a:rPr lang="zh-CN" altLang="en-US" dirty="0" smtClean="0"/>
              <a:t>上通过手势控制电脑。体积比</a:t>
            </a:r>
            <a:r>
              <a:rPr lang="en-US" altLang="zh-CN" dirty="0" err="1" smtClean="0"/>
              <a:t>kinect</a:t>
            </a:r>
            <a:r>
              <a:rPr lang="zh-CN" altLang="en-US" smtClean="0"/>
              <a:t>小很多。</a:t>
            </a:r>
            <a:endParaRPr lang="en-US" altLang="zh-CN" dirty="0" smtClean="0"/>
          </a:p>
        </p:txBody>
      </p:sp>
      <p:sp>
        <p:nvSpPr>
          <p:cNvPr id="3994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spcBef>
                <a:spcPct val="30000"/>
              </a:spcBef>
              <a:defRPr sz="1200">
                <a:solidFill>
                  <a:schemeClr val="tx1"/>
                </a:solidFill>
                <a:latin typeface="Calibri" pitchFamily="34" charset="0"/>
                <a:ea typeface="宋体" pitchFamily="2" charset="-122"/>
              </a:defRPr>
            </a:lvl1pPr>
            <a:lvl2pPr marL="742950" indent="-285750" eaLnBrk="0" hangingPunct="0">
              <a:spcBef>
                <a:spcPct val="30000"/>
              </a:spcBef>
              <a:defRPr sz="1200">
                <a:solidFill>
                  <a:schemeClr val="tx1"/>
                </a:solidFill>
                <a:latin typeface="Calibri" pitchFamily="34" charset="0"/>
                <a:ea typeface="宋体" pitchFamily="2" charset="-122"/>
              </a:defRPr>
            </a:lvl2pPr>
            <a:lvl3pPr marL="1143000" indent="-228600" eaLnBrk="0" hangingPunct="0">
              <a:spcBef>
                <a:spcPct val="30000"/>
              </a:spcBef>
              <a:defRPr sz="1200">
                <a:solidFill>
                  <a:schemeClr val="tx1"/>
                </a:solidFill>
                <a:latin typeface="Calibri" pitchFamily="34" charset="0"/>
                <a:ea typeface="宋体" pitchFamily="2" charset="-122"/>
              </a:defRPr>
            </a:lvl3pPr>
            <a:lvl4pPr marL="1600200" indent="-228600" eaLnBrk="0" hangingPunct="0">
              <a:spcBef>
                <a:spcPct val="30000"/>
              </a:spcBef>
              <a:defRPr sz="1200">
                <a:solidFill>
                  <a:schemeClr val="tx1"/>
                </a:solidFill>
                <a:latin typeface="Calibri" pitchFamily="34" charset="0"/>
                <a:ea typeface="宋体" pitchFamily="2" charset="-122"/>
              </a:defRPr>
            </a:lvl4pPr>
            <a:lvl5pPr marL="2057400" indent="-228600" eaLnBrk="0" hangingPunct="0">
              <a:spcBef>
                <a:spcPct val="30000"/>
              </a:spcBef>
              <a:defRPr sz="1200">
                <a:solidFill>
                  <a:schemeClr val="tx1"/>
                </a:solidFill>
                <a:latin typeface="Calibri" pitchFamily="34" charset="0"/>
                <a:ea typeface="宋体" pitchFamily="2" charset="-122"/>
              </a:defRPr>
            </a:lvl5pPr>
            <a:lvl6pPr marL="2514600" indent="-228600" eaLnBrk="0" fontAlgn="base" hangingPunct="0">
              <a:spcBef>
                <a:spcPct val="30000"/>
              </a:spcBef>
              <a:spcAft>
                <a:spcPct val="0"/>
              </a:spcAft>
              <a:defRPr sz="1200">
                <a:solidFill>
                  <a:schemeClr val="tx1"/>
                </a:solidFill>
                <a:latin typeface="Calibri" pitchFamily="34" charset="0"/>
                <a:ea typeface="宋体" pitchFamily="2" charset="-122"/>
              </a:defRPr>
            </a:lvl6pPr>
            <a:lvl7pPr marL="2971800" indent="-228600" eaLnBrk="0" fontAlgn="base" hangingPunct="0">
              <a:spcBef>
                <a:spcPct val="30000"/>
              </a:spcBef>
              <a:spcAft>
                <a:spcPct val="0"/>
              </a:spcAft>
              <a:defRPr sz="1200">
                <a:solidFill>
                  <a:schemeClr val="tx1"/>
                </a:solidFill>
                <a:latin typeface="Calibri" pitchFamily="34" charset="0"/>
                <a:ea typeface="宋体" pitchFamily="2" charset="-122"/>
              </a:defRPr>
            </a:lvl7pPr>
            <a:lvl8pPr marL="3429000" indent="-228600" eaLnBrk="0" fontAlgn="base" hangingPunct="0">
              <a:spcBef>
                <a:spcPct val="30000"/>
              </a:spcBef>
              <a:spcAft>
                <a:spcPct val="0"/>
              </a:spcAft>
              <a:defRPr sz="1200">
                <a:solidFill>
                  <a:schemeClr val="tx1"/>
                </a:solidFill>
                <a:latin typeface="Calibri" pitchFamily="34" charset="0"/>
                <a:ea typeface="宋体" pitchFamily="2" charset="-122"/>
              </a:defRPr>
            </a:lvl8pPr>
            <a:lvl9pPr marL="3886200" indent="-228600" eaLnBrk="0" fontAlgn="base" hangingPunct="0">
              <a:spcBef>
                <a:spcPct val="30000"/>
              </a:spcBef>
              <a:spcAft>
                <a:spcPct val="0"/>
              </a:spcAft>
              <a:defRPr sz="1200">
                <a:solidFill>
                  <a:schemeClr val="tx1"/>
                </a:solidFill>
                <a:latin typeface="Calibri" pitchFamily="34" charset="0"/>
                <a:ea typeface="宋体" pitchFamily="2" charset="-122"/>
              </a:defRPr>
            </a:lvl9pPr>
          </a:lstStyle>
          <a:p>
            <a:pPr eaLnBrk="1" fontAlgn="base" hangingPunct="1">
              <a:spcBef>
                <a:spcPct val="0"/>
              </a:spcBef>
              <a:spcAft>
                <a:spcPct val="0"/>
              </a:spcAft>
            </a:pPr>
            <a:fld id="{76B7E162-D8FC-4508-8E05-90C59E85530A}" type="slidenum">
              <a:rPr lang="zh-CN" altLang="en-US" smtClean="0"/>
              <a:pPr eaLnBrk="1" fontAlgn="base" hangingPunct="1">
                <a:spcBef>
                  <a:spcPct val="0"/>
                </a:spcBef>
                <a:spcAft>
                  <a:spcPct val="0"/>
                </a:spcAft>
              </a:pPr>
              <a:t>15</a:t>
            </a:fld>
            <a:endParaRPr lang="en-US" altLang="zh-CN" smtClean="0"/>
          </a:p>
        </p:txBody>
      </p:sp>
    </p:spTree>
    <p:extLst>
      <p:ext uri="{BB962C8B-B14F-4D97-AF65-F5344CB8AC3E}">
        <p14:creationId xmlns:p14="http://schemas.microsoft.com/office/powerpoint/2010/main" val="23248757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6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smtClean="0"/>
              <a:t>这个是从操作者的角度分析的，下面再给几个例子区别面向过程和面向对象</a:t>
            </a:r>
          </a:p>
        </p:txBody>
      </p:sp>
      <p:sp>
        <p:nvSpPr>
          <p:cNvPr id="4" name="灯片编号占位符 3"/>
          <p:cNvSpPr>
            <a:spLocks noGrp="1"/>
          </p:cNvSpPr>
          <p:nvPr>
            <p:ph type="sldNum" sz="quarter" idx="5"/>
          </p:nvPr>
        </p:nvSpPr>
        <p:spPr/>
        <p:txBody>
          <a:bodyPr/>
          <a:lstStyle/>
          <a:p>
            <a:pPr>
              <a:defRPr/>
            </a:pPr>
            <a:fld id="{1E968CED-FEA0-4334-A3C9-E5789FFEC9A6}" type="slidenum">
              <a:rPr lang="zh-CN" altLang="en-US" smtClean="0"/>
              <a:pPr>
                <a:defRPr/>
              </a:pPr>
              <a:t>16</a:t>
            </a:fld>
            <a:endParaRPr lang="zh-CN" altLang="en-US"/>
          </a:p>
        </p:txBody>
      </p:sp>
    </p:spTree>
    <p:extLst>
      <p:ext uri="{BB962C8B-B14F-4D97-AF65-F5344CB8AC3E}">
        <p14:creationId xmlns:p14="http://schemas.microsoft.com/office/powerpoint/2010/main" val="26477349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198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zh-CN" altLang="en-US" smtClean="0">
                <a:solidFill>
                  <a:schemeClr val="hlink"/>
                </a:solidFill>
                <a:latin typeface="微软雅黑" pitchFamily="34" charset="-122"/>
                <a:ea typeface="微软雅黑" pitchFamily="34" charset="-122"/>
              </a:rPr>
              <a:t>区别：</a:t>
            </a:r>
            <a:endParaRPr lang="en-US" altLang="zh-CN" smtClean="0">
              <a:solidFill>
                <a:schemeClr val="hlink"/>
              </a:solidFill>
              <a:latin typeface="微软雅黑" pitchFamily="34" charset="-122"/>
              <a:ea typeface="微软雅黑" pitchFamily="34" charset="-122"/>
            </a:endParaRPr>
          </a:p>
          <a:p>
            <a:pPr eaLnBrk="1" hangingPunct="1">
              <a:spcBef>
                <a:spcPct val="0"/>
              </a:spcBef>
            </a:pPr>
            <a:r>
              <a:rPr lang="zh-CN" altLang="zh-CN" smtClean="0">
                <a:solidFill>
                  <a:schemeClr val="hlink"/>
                </a:solidFill>
                <a:latin typeface="微软雅黑" pitchFamily="34" charset="-122"/>
                <a:ea typeface="微软雅黑" pitchFamily="34" charset="-122"/>
              </a:rPr>
              <a:t>面向过程</a:t>
            </a:r>
            <a:r>
              <a:rPr lang="zh-CN" altLang="en-US" smtClean="0">
                <a:solidFill>
                  <a:schemeClr val="hlink"/>
                </a:solidFill>
                <a:latin typeface="微软雅黑" pitchFamily="34" charset="-122"/>
                <a:ea typeface="微软雅黑" pitchFamily="34" charset="-122"/>
              </a:rPr>
              <a:t>：考虑一步步</a:t>
            </a:r>
            <a:r>
              <a:rPr lang="zh-CN" altLang="zh-CN" smtClean="0">
                <a:solidFill>
                  <a:schemeClr val="hlink"/>
                </a:solidFill>
                <a:latin typeface="微软雅黑" pitchFamily="34" charset="-122"/>
                <a:ea typeface="微软雅黑" pitchFamily="34" charset="-122"/>
              </a:rPr>
              <a:t>怎么计算</a:t>
            </a:r>
            <a:endParaRPr lang="en-US" altLang="zh-CN" smtClean="0">
              <a:solidFill>
                <a:schemeClr val="hlink"/>
              </a:solidFill>
              <a:latin typeface="微软雅黑" pitchFamily="34" charset="-122"/>
              <a:ea typeface="微软雅黑" pitchFamily="34" charset="-122"/>
            </a:endParaRPr>
          </a:p>
          <a:p>
            <a:pPr eaLnBrk="1" hangingPunct="1">
              <a:spcBef>
                <a:spcPct val="0"/>
              </a:spcBef>
            </a:pPr>
            <a:r>
              <a:rPr lang="zh-CN" altLang="zh-CN" smtClean="0">
                <a:solidFill>
                  <a:schemeClr val="hlink"/>
                </a:solidFill>
                <a:latin typeface="微软雅黑" pitchFamily="34" charset="-122"/>
                <a:ea typeface="微软雅黑" pitchFamily="34" charset="-122"/>
              </a:rPr>
              <a:t>面向对象</a:t>
            </a:r>
            <a:r>
              <a:rPr lang="zh-CN" altLang="en-US" smtClean="0">
                <a:solidFill>
                  <a:schemeClr val="hlink"/>
                </a:solidFill>
                <a:latin typeface="微软雅黑" pitchFamily="34" charset="-122"/>
                <a:ea typeface="微软雅黑" pitchFamily="34" charset="-122"/>
              </a:rPr>
              <a:t>：</a:t>
            </a:r>
            <a:r>
              <a:rPr lang="zh-CN" altLang="zh-CN" smtClean="0">
                <a:solidFill>
                  <a:schemeClr val="hlink"/>
                </a:solidFill>
                <a:latin typeface="微软雅黑" pitchFamily="34" charset="-122"/>
                <a:ea typeface="微软雅黑" pitchFamily="34" charset="-122"/>
              </a:rPr>
              <a:t>我需要做</a:t>
            </a:r>
            <a:r>
              <a:rPr lang="zh-CN" altLang="en-US" smtClean="0">
                <a:solidFill>
                  <a:schemeClr val="hlink"/>
                </a:solidFill>
                <a:latin typeface="微软雅黑" pitchFamily="34" charset="-122"/>
                <a:ea typeface="微软雅黑" pitchFamily="34" charset="-122"/>
              </a:rPr>
              <a:t>的事情是</a:t>
            </a:r>
            <a:r>
              <a:rPr lang="zh-CN" altLang="zh-CN" smtClean="0">
                <a:solidFill>
                  <a:schemeClr val="hlink"/>
                </a:solidFill>
                <a:latin typeface="微软雅黑" pitchFamily="34" charset="-122"/>
                <a:ea typeface="微软雅黑" pitchFamily="34" charset="-122"/>
              </a:rPr>
              <a:t>计算</a:t>
            </a:r>
            <a:r>
              <a:rPr lang="zh-CN" altLang="en-US" smtClean="0">
                <a:solidFill>
                  <a:schemeClr val="hlink"/>
                </a:solidFill>
                <a:latin typeface="微软雅黑" pitchFamily="34" charset="-122"/>
                <a:ea typeface="微软雅黑" pitchFamily="34" charset="-122"/>
              </a:rPr>
              <a:t>；</a:t>
            </a:r>
            <a:r>
              <a:rPr lang="zh-CN" altLang="zh-CN" smtClean="0">
                <a:solidFill>
                  <a:schemeClr val="hlink"/>
                </a:solidFill>
                <a:latin typeface="微软雅黑" pitchFamily="34" charset="-122"/>
                <a:ea typeface="微软雅黑" pitchFamily="34" charset="-122"/>
              </a:rPr>
              <a:t>需要</a:t>
            </a:r>
            <a:r>
              <a:rPr lang="zh-CN" altLang="en-US" smtClean="0">
                <a:solidFill>
                  <a:schemeClr val="hlink"/>
                </a:solidFill>
                <a:latin typeface="微软雅黑" pitchFamily="34" charset="-122"/>
                <a:ea typeface="微软雅黑" pitchFamily="34" charset="-122"/>
              </a:rPr>
              <a:t>设计</a:t>
            </a:r>
            <a:r>
              <a:rPr lang="zh-CN" altLang="zh-CN" smtClean="0">
                <a:solidFill>
                  <a:schemeClr val="hlink"/>
                </a:solidFill>
                <a:latin typeface="微软雅黑" pitchFamily="34" charset="-122"/>
                <a:ea typeface="微软雅黑" pitchFamily="34" charset="-122"/>
              </a:rPr>
              <a:t>什么</a:t>
            </a:r>
            <a:r>
              <a:rPr lang="zh-CN" altLang="en-US" smtClean="0">
                <a:solidFill>
                  <a:schemeClr val="hlink"/>
                </a:solidFill>
                <a:latin typeface="微软雅黑" pitchFamily="34" charset="-122"/>
                <a:ea typeface="微软雅黑" pitchFamily="34" charset="-122"/>
              </a:rPr>
              <a:t>对象</a:t>
            </a:r>
            <a:r>
              <a:rPr lang="zh-CN" altLang="zh-CN" smtClean="0">
                <a:solidFill>
                  <a:schemeClr val="hlink"/>
                </a:solidFill>
                <a:latin typeface="微软雅黑" pitchFamily="34" charset="-122"/>
                <a:ea typeface="微软雅黑" pitchFamily="34" charset="-122"/>
              </a:rPr>
              <a:t>去</a:t>
            </a:r>
            <a:r>
              <a:rPr lang="zh-CN" altLang="en-US" smtClean="0">
                <a:solidFill>
                  <a:schemeClr val="hlink"/>
                </a:solidFill>
                <a:latin typeface="微软雅黑" pitchFamily="34" charset="-122"/>
                <a:ea typeface="微软雅黑" pitchFamily="34" charset="-122"/>
              </a:rPr>
              <a:t>做这个事情</a:t>
            </a:r>
          </a:p>
          <a:p>
            <a:endParaRPr lang="en-US" altLang="zh-CN" smtClean="0"/>
          </a:p>
          <a:p>
            <a:r>
              <a:rPr lang="zh-CN" altLang="zh-CN" smtClean="0"/>
              <a:t>有人会说同样都是计算，为什么还要再设计一个计算器，然后通过一个动作</a:t>
            </a:r>
            <a:r>
              <a:rPr lang="en-US" altLang="zh-CN" smtClean="0"/>
              <a:t>add</a:t>
            </a:r>
            <a:r>
              <a:rPr lang="zh-CN" altLang="zh-CN" smtClean="0"/>
              <a:t>来计算呢</a:t>
            </a:r>
            <a:r>
              <a:rPr lang="zh-CN" altLang="en-US" smtClean="0"/>
              <a:t>？那我们看下一个例子</a:t>
            </a:r>
          </a:p>
          <a:p>
            <a:endParaRPr lang="zh-CN" altLang="en-US" smtClean="0"/>
          </a:p>
        </p:txBody>
      </p:sp>
      <p:sp>
        <p:nvSpPr>
          <p:cNvPr id="4" name="灯片编号占位符 3"/>
          <p:cNvSpPr>
            <a:spLocks noGrp="1"/>
          </p:cNvSpPr>
          <p:nvPr>
            <p:ph type="sldNum" sz="quarter" idx="5"/>
          </p:nvPr>
        </p:nvSpPr>
        <p:spPr/>
        <p:txBody>
          <a:bodyPr/>
          <a:lstStyle/>
          <a:p>
            <a:pPr>
              <a:defRPr/>
            </a:pPr>
            <a:fld id="{2EB318EB-A816-4131-B714-84CBCB050AD9}" type="slidenum">
              <a:rPr lang="zh-CN" altLang="en-US" smtClean="0"/>
              <a:pPr>
                <a:defRPr/>
              </a:pPr>
              <a:t>17</a:t>
            </a:fld>
            <a:endParaRPr lang="zh-CN" altLang="en-US"/>
          </a:p>
        </p:txBody>
      </p:sp>
    </p:spTree>
    <p:extLst>
      <p:ext uri="{BB962C8B-B14F-4D97-AF65-F5344CB8AC3E}">
        <p14:creationId xmlns:p14="http://schemas.microsoft.com/office/powerpoint/2010/main" val="12099581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301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zh-CN" altLang="en-US" smtClean="0">
                <a:solidFill>
                  <a:schemeClr val="hlink"/>
                </a:solidFill>
                <a:latin typeface="微软雅黑" pitchFamily="34" charset="-122"/>
                <a:ea typeface="微软雅黑" pitchFamily="34" charset="-122"/>
              </a:rPr>
              <a:t>区别：</a:t>
            </a:r>
            <a:endParaRPr lang="en-US" altLang="zh-CN" smtClean="0">
              <a:solidFill>
                <a:schemeClr val="hlink"/>
              </a:solidFill>
              <a:latin typeface="微软雅黑" pitchFamily="34" charset="-122"/>
              <a:ea typeface="微软雅黑" pitchFamily="34" charset="-122"/>
            </a:endParaRPr>
          </a:p>
          <a:p>
            <a:pPr eaLnBrk="1" hangingPunct="1">
              <a:spcBef>
                <a:spcPct val="0"/>
              </a:spcBef>
            </a:pPr>
            <a:r>
              <a:rPr lang="zh-CN" altLang="en-US" smtClean="0">
                <a:solidFill>
                  <a:schemeClr val="hlink"/>
                </a:solidFill>
                <a:latin typeface="微软雅黑" pitchFamily="34" charset="-122"/>
                <a:ea typeface="微软雅黑" pitchFamily="34" charset="-122"/>
              </a:rPr>
              <a:t>面向对象：</a:t>
            </a:r>
            <a:r>
              <a:rPr lang="zh-CN" altLang="zh-CN" smtClean="0">
                <a:solidFill>
                  <a:schemeClr val="hlink"/>
                </a:solidFill>
                <a:latin typeface="微软雅黑" pitchFamily="34" charset="-122"/>
                <a:ea typeface="微软雅黑" pitchFamily="34" charset="-122"/>
              </a:rPr>
              <a:t>基于现实世界中人乘坐电梯的行为去分析</a:t>
            </a:r>
            <a:r>
              <a:rPr lang="zh-CN" altLang="en-US" smtClean="0">
                <a:solidFill>
                  <a:schemeClr val="hlink"/>
                </a:solidFill>
                <a:latin typeface="微软雅黑" pitchFamily="34" charset="-122"/>
                <a:ea typeface="微软雅黑" pitchFamily="34" charset="-122"/>
              </a:rPr>
              <a:t>；</a:t>
            </a:r>
            <a:r>
              <a:rPr lang="zh-CN" altLang="zh-CN" smtClean="0">
                <a:solidFill>
                  <a:schemeClr val="hlink"/>
                </a:solidFill>
                <a:latin typeface="微软雅黑" pitchFamily="34" charset="-122"/>
                <a:ea typeface="微软雅黑" pitchFamily="34" charset="-122"/>
              </a:rPr>
              <a:t>面向过程</a:t>
            </a:r>
            <a:r>
              <a:rPr lang="zh-CN" altLang="en-US" smtClean="0">
                <a:solidFill>
                  <a:schemeClr val="hlink"/>
                </a:solidFill>
                <a:latin typeface="微软雅黑" pitchFamily="34" charset="-122"/>
                <a:ea typeface="微软雅黑" pitchFamily="34" charset="-122"/>
              </a:rPr>
              <a:t>：</a:t>
            </a:r>
            <a:r>
              <a:rPr lang="zh-CN" altLang="zh-CN" smtClean="0">
                <a:solidFill>
                  <a:schemeClr val="hlink"/>
                </a:solidFill>
                <a:latin typeface="微软雅黑" pitchFamily="34" charset="-122"/>
                <a:ea typeface="微软雅黑" pitchFamily="34" charset="-122"/>
              </a:rPr>
              <a:t>举步维艰，甚至无从下手</a:t>
            </a:r>
            <a:endParaRPr lang="zh-CN" altLang="en-US" smtClean="0">
              <a:solidFill>
                <a:schemeClr val="hlink"/>
              </a:solidFill>
              <a:latin typeface="微软雅黑" pitchFamily="34" charset="-122"/>
              <a:ea typeface="微软雅黑" pitchFamily="34" charset="-122"/>
            </a:endParaRPr>
          </a:p>
          <a:p>
            <a:endParaRPr lang="zh-CN" altLang="en-US" smtClean="0"/>
          </a:p>
        </p:txBody>
      </p:sp>
      <p:sp>
        <p:nvSpPr>
          <p:cNvPr id="4" name="灯片编号占位符 3"/>
          <p:cNvSpPr>
            <a:spLocks noGrp="1"/>
          </p:cNvSpPr>
          <p:nvPr>
            <p:ph type="sldNum" sz="quarter" idx="5"/>
          </p:nvPr>
        </p:nvSpPr>
        <p:spPr/>
        <p:txBody>
          <a:bodyPr/>
          <a:lstStyle/>
          <a:p>
            <a:pPr>
              <a:defRPr/>
            </a:pPr>
            <a:fld id="{03CDF378-756F-4C93-B3DE-53748BD7C089}" type="slidenum">
              <a:rPr lang="zh-CN" altLang="en-US" smtClean="0"/>
              <a:pPr>
                <a:defRPr/>
              </a:pPr>
              <a:t>18</a:t>
            </a:fld>
            <a:endParaRPr lang="zh-CN" altLang="en-US"/>
          </a:p>
        </p:txBody>
      </p:sp>
    </p:spTree>
    <p:extLst>
      <p:ext uri="{BB962C8B-B14F-4D97-AF65-F5344CB8AC3E}">
        <p14:creationId xmlns:p14="http://schemas.microsoft.com/office/powerpoint/2010/main" val="30905605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403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zh-CN" smtClean="0"/>
              <a:t>第一类对象（玩家对象）负责接受用户输入，并告知第二类对象（棋盘对象）棋子布局的变化，棋盘对象接收到了棋子的变化就要负责在屏幕上面显示出这种变化，同时利用第三类对象（规则系统）来对棋局进行判定。</a:t>
            </a:r>
            <a:endParaRPr lang="zh-CN" altLang="en-US" smtClean="0">
              <a:solidFill>
                <a:schemeClr val="hlink"/>
              </a:solidFill>
              <a:latin typeface="微软雅黑" pitchFamily="34" charset="-122"/>
              <a:ea typeface="微软雅黑" pitchFamily="34" charset="-122"/>
            </a:endParaRPr>
          </a:p>
          <a:p>
            <a:r>
              <a:rPr lang="zh-CN" altLang="zh-CN" smtClean="0"/>
              <a:t>可以明显地看出，面向对象是以功能来划分问题，而不是步骤。同样是绘制棋局，这样的行为在面向过程的设计中分散在了许多步骤中，很可能出现不同的绘制版本，因为通常设计人员会考虑到实际情况进行各种各样的简化。而面向对象的设计中，绘图只可能在棋盘对象中出现，从而保证了绘图的统一。</a:t>
            </a:r>
            <a:endParaRPr lang="en-US" altLang="zh-CN" smtClean="0"/>
          </a:p>
          <a:p>
            <a:endParaRPr lang="en-US" altLang="zh-CN" smtClean="0"/>
          </a:p>
          <a:p>
            <a:r>
              <a:rPr lang="zh-CN" altLang="en-US" smtClean="0"/>
              <a:t>悔棋：</a:t>
            </a:r>
            <a:endParaRPr lang="en-US" altLang="zh-CN" smtClean="0"/>
          </a:p>
          <a:p>
            <a:r>
              <a:rPr lang="zh-CN" altLang="en-US" smtClean="0">
                <a:solidFill>
                  <a:schemeClr val="hlink"/>
                </a:solidFill>
                <a:latin typeface="微软雅黑" pitchFamily="34" charset="-122"/>
                <a:ea typeface="微软雅黑" pitchFamily="34" charset="-122"/>
              </a:rPr>
              <a:t>面向过程：</a:t>
            </a:r>
            <a:r>
              <a:rPr lang="zh-CN" altLang="zh-CN" smtClean="0">
                <a:solidFill>
                  <a:schemeClr val="hlink"/>
                </a:solidFill>
                <a:latin typeface="微软雅黑" pitchFamily="34" charset="-122"/>
                <a:ea typeface="微软雅黑" pitchFamily="34" charset="-122"/>
              </a:rPr>
              <a:t>从输入到判断到显示这一连串的步骤都要改动，甚至步骤之间的顺序都要进行大规模调整</a:t>
            </a:r>
            <a:endParaRPr lang="en-US" altLang="zh-CN" smtClean="0">
              <a:solidFill>
                <a:schemeClr val="hlink"/>
              </a:solidFill>
              <a:latin typeface="微软雅黑" pitchFamily="34" charset="-122"/>
              <a:ea typeface="微软雅黑" pitchFamily="34" charset="-122"/>
            </a:endParaRPr>
          </a:p>
          <a:p>
            <a:r>
              <a:rPr lang="zh-CN" altLang="en-US" smtClean="0">
                <a:solidFill>
                  <a:schemeClr val="hlink"/>
                </a:solidFill>
                <a:latin typeface="微软雅黑" pitchFamily="34" charset="-122"/>
                <a:ea typeface="微软雅黑" pitchFamily="34" charset="-122"/>
              </a:rPr>
              <a:t>面向对象：</a:t>
            </a:r>
            <a:r>
              <a:rPr lang="zh-CN" altLang="zh-CN" smtClean="0">
                <a:solidFill>
                  <a:schemeClr val="hlink"/>
                </a:solidFill>
                <a:latin typeface="微软雅黑" pitchFamily="34" charset="-122"/>
                <a:ea typeface="微软雅黑" pitchFamily="34" charset="-122"/>
              </a:rPr>
              <a:t>只改动棋盘对象</a:t>
            </a:r>
            <a:r>
              <a:rPr lang="zh-CN" altLang="en-US" smtClean="0">
                <a:solidFill>
                  <a:schemeClr val="hlink"/>
                </a:solidFill>
                <a:latin typeface="微软雅黑" pitchFamily="34" charset="-122"/>
                <a:ea typeface="微软雅黑" pitchFamily="34" charset="-122"/>
              </a:rPr>
              <a:t>：</a:t>
            </a:r>
            <a:r>
              <a:rPr lang="zh-CN" altLang="zh-CN" smtClean="0">
                <a:solidFill>
                  <a:schemeClr val="hlink"/>
                </a:solidFill>
                <a:latin typeface="微软雅黑" pitchFamily="34" charset="-122"/>
                <a:ea typeface="微软雅黑" pitchFamily="34" charset="-122"/>
              </a:rPr>
              <a:t>棋盘系统保存了黑白双方的棋谱，简单回溯就可以，而显示和规则判断则不用顾及，同时整个对对象功能的调用顺序都没有变化，改动只是局部的。</a:t>
            </a:r>
            <a:endParaRPr lang="en-US" altLang="zh-CN" smtClean="0">
              <a:solidFill>
                <a:schemeClr val="hlink"/>
              </a:solidFill>
              <a:latin typeface="微软雅黑" pitchFamily="34" charset="-122"/>
              <a:ea typeface="微软雅黑" pitchFamily="34" charset="-122"/>
            </a:endParaRPr>
          </a:p>
          <a:p>
            <a:endParaRPr lang="en-US" altLang="zh-CN" smtClean="0">
              <a:solidFill>
                <a:schemeClr val="hlink"/>
              </a:solidFill>
              <a:latin typeface="微软雅黑" pitchFamily="34" charset="-122"/>
              <a:ea typeface="微软雅黑" pitchFamily="34" charset="-122"/>
            </a:endParaRPr>
          </a:p>
          <a:p>
            <a:r>
              <a:rPr lang="zh-CN" altLang="en-US" smtClean="0">
                <a:solidFill>
                  <a:schemeClr val="hlink"/>
                </a:solidFill>
                <a:latin typeface="微软雅黑" pitchFamily="34" charset="-122"/>
                <a:ea typeface="微软雅黑" pitchFamily="34" charset="-122"/>
              </a:rPr>
              <a:t>围棋：</a:t>
            </a:r>
            <a:endParaRPr lang="en-US" altLang="zh-CN" smtClean="0">
              <a:solidFill>
                <a:schemeClr val="hlink"/>
              </a:solidFill>
              <a:latin typeface="微软雅黑" pitchFamily="34" charset="-122"/>
              <a:ea typeface="微软雅黑" pitchFamily="34" charset="-122"/>
            </a:endParaRPr>
          </a:p>
          <a:p>
            <a:r>
              <a:rPr lang="zh-CN" altLang="en-US" smtClean="0">
                <a:solidFill>
                  <a:schemeClr val="hlink"/>
                </a:solidFill>
                <a:latin typeface="微软雅黑" pitchFamily="34" charset="-122"/>
                <a:ea typeface="微软雅黑" pitchFamily="34" charset="-122"/>
              </a:rPr>
              <a:t>面向过程：因为</a:t>
            </a:r>
            <a:r>
              <a:rPr lang="zh-CN" altLang="zh-CN" smtClean="0">
                <a:solidFill>
                  <a:schemeClr val="hlink"/>
                </a:solidFill>
                <a:latin typeface="微软雅黑" pitchFamily="34" charset="-122"/>
                <a:ea typeface="微软雅黑" pitchFamily="34" charset="-122"/>
              </a:rPr>
              <a:t>五子棋的规则分布在了程序的每一个角落，要改动还不如重写</a:t>
            </a:r>
            <a:endParaRPr lang="zh-CN" altLang="en-US" smtClean="0">
              <a:solidFill>
                <a:schemeClr val="hlink"/>
              </a:solidFill>
              <a:latin typeface="微软雅黑" pitchFamily="34" charset="-122"/>
              <a:ea typeface="微软雅黑" pitchFamily="34" charset="-122"/>
            </a:endParaRPr>
          </a:p>
          <a:p>
            <a:r>
              <a:rPr lang="zh-CN" altLang="en-US" smtClean="0">
                <a:solidFill>
                  <a:schemeClr val="hlink"/>
                </a:solidFill>
                <a:latin typeface="微软雅黑" pitchFamily="34" charset="-122"/>
                <a:ea typeface="微软雅黑" pitchFamily="34" charset="-122"/>
              </a:rPr>
              <a:t>面向对象：只</a:t>
            </a:r>
            <a:r>
              <a:rPr lang="zh-CN" altLang="zh-CN" smtClean="0">
                <a:solidFill>
                  <a:schemeClr val="hlink"/>
                </a:solidFill>
                <a:latin typeface="微软雅黑" pitchFamily="34" charset="-122"/>
                <a:ea typeface="微软雅黑" pitchFamily="34" charset="-122"/>
              </a:rPr>
              <a:t>改动规则对象</a:t>
            </a:r>
          </a:p>
          <a:p>
            <a:endParaRPr lang="en-US" altLang="zh-CN" smtClean="0">
              <a:solidFill>
                <a:schemeClr val="hlink"/>
              </a:solidFill>
              <a:latin typeface="微软雅黑" pitchFamily="34" charset="-122"/>
              <a:ea typeface="微软雅黑" pitchFamily="34" charset="-122"/>
            </a:endParaRPr>
          </a:p>
          <a:p>
            <a:endParaRPr lang="zh-CN" altLang="en-US" smtClean="0">
              <a:solidFill>
                <a:schemeClr val="hlink"/>
              </a:solidFill>
              <a:latin typeface="微软雅黑" pitchFamily="34" charset="-122"/>
              <a:ea typeface="微软雅黑" pitchFamily="34" charset="-122"/>
            </a:endParaRPr>
          </a:p>
          <a:p>
            <a:endParaRPr lang="zh-CN" altLang="en-US" smtClean="0"/>
          </a:p>
          <a:p>
            <a:endParaRPr lang="zh-CN" altLang="en-US" smtClean="0"/>
          </a:p>
        </p:txBody>
      </p:sp>
      <p:sp>
        <p:nvSpPr>
          <p:cNvPr id="4" name="灯片编号占位符 3"/>
          <p:cNvSpPr>
            <a:spLocks noGrp="1"/>
          </p:cNvSpPr>
          <p:nvPr>
            <p:ph type="sldNum" sz="quarter" idx="5"/>
          </p:nvPr>
        </p:nvSpPr>
        <p:spPr/>
        <p:txBody>
          <a:bodyPr/>
          <a:lstStyle/>
          <a:p>
            <a:pPr>
              <a:defRPr/>
            </a:pPr>
            <a:fld id="{BAB46C63-65D7-4468-BA90-3CDC84D33A7B}" type="slidenum">
              <a:rPr lang="zh-CN" altLang="en-US" smtClean="0"/>
              <a:pPr>
                <a:defRPr/>
              </a:pPr>
              <a:t>19</a:t>
            </a:fld>
            <a:endParaRPr lang="zh-CN" altLang="en-US"/>
          </a:p>
        </p:txBody>
      </p:sp>
    </p:spTree>
    <p:extLst>
      <p:ext uri="{BB962C8B-B14F-4D97-AF65-F5344CB8AC3E}">
        <p14:creationId xmlns:p14="http://schemas.microsoft.com/office/powerpoint/2010/main" val="15131464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505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smtClean="0"/>
              <a:t>有人这么形容</a:t>
            </a:r>
            <a:r>
              <a:rPr lang="en-US" altLang="zh-CN" smtClean="0"/>
              <a:t>OP</a:t>
            </a:r>
            <a:r>
              <a:rPr lang="zh-CN" altLang="en-US" smtClean="0"/>
              <a:t>和</a:t>
            </a:r>
            <a:r>
              <a:rPr lang="en-US" altLang="zh-CN" smtClean="0"/>
              <a:t>OO</a:t>
            </a:r>
            <a:r>
              <a:rPr lang="zh-CN" altLang="en-US" smtClean="0"/>
              <a:t>的不同：用面向过程的方法写出来的程序是一份蛋炒饭，而用面向对象写出来的程序是一份盖浇饭。</a:t>
            </a:r>
          </a:p>
        </p:txBody>
      </p:sp>
      <p:sp>
        <p:nvSpPr>
          <p:cNvPr id="4" name="灯片编号占位符 3"/>
          <p:cNvSpPr>
            <a:spLocks noGrp="1"/>
          </p:cNvSpPr>
          <p:nvPr>
            <p:ph type="sldNum" sz="quarter" idx="5"/>
          </p:nvPr>
        </p:nvSpPr>
        <p:spPr/>
        <p:txBody>
          <a:bodyPr/>
          <a:lstStyle/>
          <a:p>
            <a:pPr>
              <a:defRPr/>
            </a:pPr>
            <a:fld id="{DDE879D9-CFC4-4DCD-A972-51F7521BA691}" type="slidenum">
              <a:rPr lang="zh-CN" altLang="en-US" smtClean="0"/>
              <a:pPr>
                <a:defRPr/>
              </a:pPr>
              <a:t>20</a:t>
            </a:fld>
            <a:endParaRPr lang="zh-CN" altLang="en-US"/>
          </a:p>
        </p:txBody>
      </p:sp>
    </p:spTree>
    <p:extLst>
      <p:ext uri="{BB962C8B-B14F-4D97-AF65-F5344CB8AC3E}">
        <p14:creationId xmlns:p14="http://schemas.microsoft.com/office/powerpoint/2010/main" val="7496636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67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smtClean="0"/>
          </a:p>
        </p:txBody>
      </p:sp>
      <p:sp>
        <p:nvSpPr>
          <p:cNvPr id="4" name="灯片编号占位符 3"/>
          <p:cNvSpPr>
            <a:spLocks noGrp="1"/>
          </p:cNvSpPr>
          <p:nvPr>
            <p:ph type="sldNum" sz="quarter" idx="5"/>
          </p:nvPr>
        </p:nvSpPr>
        <p:spPr/>
        <p:txBody>
          <a:bodyPr/>
          <a:lstStyle/>
          <a:p>
            <a:pPr>
              <a:defRPr/>
            </a:pPr>
            <a:fld id="{650F4285-62FD-4983-BA8E-B3B315725ED8}" type="slidenum">
              <a:rPr lang="zh-CN" altLang="en-US" smtClean="0"/>
              <a:pPr>
                <a:defRPr/>
              </a:pPr>
              <a:t>2</a:t>
            </a:fld>
            <a:endParaRPr lang="zh-CN" altLang="en-US"/>
          </a:p>
        </p:txBody>
      </p:sp>
    </p:spTree>
    <p:extLst>
      <p:ext uri="{BB962C8B-B14F-4D97-AF65-F5344CB8AC3E}">
        <p14:creationId xmlns:p14="http://schemas.microsoft.com/office/powerpoint/2010/main" val="40193222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608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lvl="1" eaLnBrk="1" hangingPunct="1">
              <a:lnSpc>
                <a:spcPct val="170000"/>
              </a:lnSpc>
              <a:spcBef>
                <a:spcPct val="0"/>
              </a:spcBef>
              <a:buFont typeface="微软雅黑" pitchFamily="34" charset="-122"/>
              <a:buChar char="●"/>
            </a:pPr>
            <a:r>
              <a:rPr lang="zh-CN" altLang="en-US" sz="2600" smtClean="0">
                <a:solidFill>
                  <a:schemeClr val="hlink"/>
                </a:solidFill>
                <a:latin typeface="微软雅黑" pitchFamily="34" charset="-122"/>
                <a:ea typeface="微软雅黑" pitchFamily="34" charset="-122"/>
              </a:rPr>
              <a:t>作为开发者需要考虑：</a:t>
            </a:r>
            <a:endParaRPr lang="en-US" altLang="zh-CN" sz="2600" smtClean="0">
              <a:solidFill>
                <a:schemeClr val="hlink"/>
              </a:solidFill>
              <a:latin typeface="微软雅黑" pitchFamily="34" charset="-122"/>
              <a:ea typeface="微软雅黑" pitchFamily="34" charset="-122"/>
            </a:endParaRPr>
          </a:p>
          <a:p>
            <a:pPr lvl="2" eaLnBrk="1" hangingPunct="1">
              <a:lnSpc>
                <a:spcPct val="170000"/>
              </a:lnSpc>
              <a:spcBef>
                <a:spcPct val="0"/>
              </a:spcBef>
              <a:buFont typeface="微软雅黑" pitchFamily="34" charset="-122"/>
              <a:buChar char="●"/>
            </a:pPr>
            <a:r>
              <a:rPr lang="zh-CN" altLang="en-US" smtClean="0">
                <a:solidFill>
                  <a:schemeClr val="hlink"/>
                </a:solidFill>
                <a:latin typeface="微软雅黑" pitchFamily="34" charset="-122"/>
                <a:ea typeface="微软雅黑" pitchFamily="34" charset="-122"/>
              </a:rPr>
              <a:t>关注并实现用户所需的体验：动画、交互、真实感</a:t>
            </a:r>
            <a:endParaRPr lang="en-US" altLang="zh-CN" smtClean="0">
              <a:solidFill>
                <a:schemeClr val="hlink"/>
              </a:solidFill>
              <a:latin typeface="微软雅黑" pitchFamily="34" charset="-122"/>
              <a:ea typeface="微软雅黑" pitchFamily="34" charset="-122"/>
            </a:endParaRPr>
          </a:p>
          <a:p>
            <a:pPr lvl="2" eaLnBrk="1" hangingPunct="1">
              <a:lnSpc>
                <a:spcPct val="170000"/>
              </a:lnSpc>
              <a:spcBef>
                <a:spcPct val="0"/>
              </a:spcBef>
              <a:buFont typeface="微软雅黑" pitchFamily="34" charset="-122"/>
              <a:buChar char="●"/>
            </a:pPr>
            <a:r>
              <a:rPr lang="zh-CN" altLang="en-US" smtClean="0">
                <a:solidFill>
                  <a:schemeClr val="hlink"/>
                </a:solidFill>
                <a:latin typeface="微软雅黑" pitchFamily="34" charset="-122"/>
                <a:ea typeface="微软雅黑" pitchFamily="34" charset="-122"/>
              </a:rPr>
              <a:t>让自己的工作尽量简化</a:t>
            </a:r>
            <a:endParaRPr lang="en-US" altLang="zh-CN" smtClean="0">
              <a:solidFill>
                <a:schemeClr val="hlink"/>
              </a:solidFill>
              <a:latin typeface="微软雅黑" pitchFamily="34" charset="-122"/>
              <a:ea typeface="微软雅黑" pitchFamily="34" charset="-122"/>
            </a:endParaRPr>
          </a:p>
        </p:txBody>
      </p:sp>
      <p:sp>
        <p:nvSpPr>
          <p:cNvPr id="4608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spcBef>
                <a:spcPct val="30000"/>
              </a:spcBef>
              <a:defRPr sz="1200">
                <a:solidFill>
                  <a:schemeClr val="tx1"/>
                </a:solidFill>
                <a:latin typeface="Calibri" pitchFamily="34" charset="0"/>
                <a:ea typeface="宋体" pitchFamily="2" charset="-122"/>
              </a:defRPr>
            </a:lvl1pPr>
            <a:lvl2pPr marL="742950" indent="-285750" eaLnBrk="0" hangingPunct="0">
              <a:spcBef>
                <a:spcPct val="30000"/>
              </a:spcBef>
              <a:defRPr sz="1200">
                <a:solidFill>
                  <a:schemeClr val="tx1"/>
                </a:solidFill>
                <a:latin typeface="Calibri" pitchFamily="34" charset="0"/>
                <a:ea typeface="宋体" pitchFamily="2" charset="-122"/>
              </a:defRPr>
            </a:lvl2pPr>
            <a:lvl3pPr marL="1143000" indent="-228600" eaLnBrk="0" hangingPunct="0">
              <a:spcBef>
                <a:spcPct val="30000"/>
              </a:spcBef>
              <a:defRPr sz="1200">
                <a:solidFill>
                  <a:schemeClr val="tx1"/>
                </a:solidFill>
                <a:latin typeface="Calibri" pitchFamily="34" charset="0"/>
                <a:ea typeface="宋体" pitchFamily="2" charset="-122"/>
              </a:defRPr>
            </a:lvl3pPr>
            <a:lvl4pPr marL="1600200" indent="-228600" eaLnBrk="0" hangingPunct="0">
              <a:spcBef>
                <a:spcPct val="30000"/>
              </a:spcBef>
              <a:defRPr sz="1200">
                <a:solidFill>
                  <a:schemeClr val="tx1"/>
                </a:solidFill>
                <a:latin typeface="Calibri" pitchFamily="34" charset="0"/>
                <a:ea typeface="宋体" pitchFamily="2" charset="-122"/>
              </a:defRPr>
            </a:lvl4pPr>
            <a:lvl5pPr marL="2057400" indent="-228600" eaLnBrk="0" hangingPunct="0">
              <a:spcBef>
                <a:spcPct val="30000"/>
              </a:spcBef>
              <a:defRPr sz="1200">
                <a:solidFill>
                  <a:schemeClr val="tx1"/>
                </a:solidFill>
                <a:latin typeface="Calibri" pitchFamily="34" charset="0"/>
                <a:ea typeface="宋体" pitchFamily="2" charset="-122"/>
              </a:defRPr>
            </a:lvl5pPr>
            <a:lvl6pPr marL="2514600" indent="-228600" eaLnBrk="0" fontAlgn="base" hangingPunct="0">
              <a:spcBef>
                <a:spcPct val="30000"/>
              </a:spcBef>
              <a:spcAft>
                <a:spcPct val="0"/>
              </a:spcAft>
              <a:defRPr sz="1200">
                <a:solidFill>
                  <a:schemeClr val="tx1"/>
                </a:solidFill>
                <a:latin typeface="Calibri" pitchFamily="34" charset="0"/>
                <a:ea typeface="宋体" pitchFamily="2" charset="-122"/>
              </a:defRPr>
            </a:lvl6pPr>
            <a:lvl7pPr marL="2971800" indent="-228600" eaLnBrk="0" fontAlgn="base" hangingPunct="0">
              <a:spcBef>
                <a:spcPct val="30000"/>
              </a:spcBef>
              <a:spcAft>
                <a:spcPct val="0"/>
              </a:spcAft>
              <a:defRPr sz="1200">
                <a:solidFill>
                  <a:schemeClr val="tx1"/>
                </a:solidFill>
                <a:latin typeface="Calibri" pitchFamily="34" charset="0"/>
                <a:ea typeface="宋体" pitchFamily="2" charset="-122"/>
              </a:defRPr>
            </a:lvl7pPr>
            <a:lvl8pPr marL="3429000" indent="-228600" eaLnBrk="0" fontAlgn="base" hangingPunct="0">
              <a:spcBef>
                <a:spcPct val="30000"/>
              </a:spcBef>
              <a:spcAft>
                <a:spcPct val="0"/>
              </a:spcAft>
              <a:defRPr sz="1200">
                <a:solidFill>
                  <a:schemeClr val="tx1"/>
                </a:solidFill>
                <a:latin typeface="Calibri" pitchFamily="34" charset="0"/>
                <a:ea typeface="宋体" pitchFamily="2" charset="-122"/>
              </a:defRPr>
            </a:lvl8pPr>
            <a:lvl9pPr marL="3886200" indent="-228600" eaLnBrk="0" fontAlgn="base" hangingPunct="0">
              <a:spcBef>
                <a:spcPct val="30000"/>
              </a:spcBef>
              <a:spcAft>
                <a:spcPct val="0"/>
              </a:spcAft>
              <a:defRPr sz="1200">
                <a:solidFill>
                  <a:schemeClr val="tx1"/>
                </a:solidFill>
                <a:latin typeface="Calibri" pitchFamily="34" charset="0"/>
                <a:ea typeface="宋体" pitchFamily="2" charset="-122"/>
              </a:defRPr>
            </a:lvl9pPr>
          </a:lstStyle>
          <a:p>
            <a:pPr eaLnBrk="1" fontAlgn="base" hangingPunct="1">
              <a:spcBef>
                <a:spcPct val="0"/>
              </a:spcBef>
              <a:spcAft>
                <a:spcPct val="0"/>
              </a:spcAft>
            </a:pPr>
            <a:fld id="{C91A4B84-1216-4068-ADD9-44262E7D12A1}" type="slidenum">
              <a:rPr lang="zh-CN" altLang="en-US" smtClean="0"/>
              <a:pPr eaLnBrk="1" fontAlgn="base" hangingPunct="1">
                <a:spcBef>
                  <a:spcPct val="0"/>
                </a:spcBef>
                <a:spcAft>
                  <a:spcPct val="0"/>
                </a:spcAft>
              </a:pPr>
              <a:t>21</a:t>
            </a:fld>
            <a:endParaRPr lang="en-US" altLang="zh-CN" smtClean="0"/>
          </a:p>
        </p:txBody>
      </p:sp>
    </p:spTree>
    <p:extLst>
      <p:ext uri="{BB962C8B-B14F-4D97-AF65-F5344CB8AC3E}">
        <p14:creationId xmlns:p14="http://schemas.microsoft.com/office/powerpoint/2010/main" val="29338736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10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4710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spcBef>
                <a:spcPct val="30000"/>
              </a:spcBef>
              <a:defRPr sz="1200">
                <a:solidFill>
                  <a:schemeClr val="tx1"/>
                </a:solidFill>
                <a:latin typeface="Calibri" pitchFamily="34" charset="0"/>
                <a:ea typeface="宋体" pitchFamily="2" charset="-122"/>
              </a:defRPr>
            </a:lvl1pPr>
            <a:lvl2pPr marL="742950" indent="-285750" eaLnBrk="0" hangingPunct="0">
              <a:spcBef>
                <a:spcPct val="30000"/>
              </a:spcBef>
              <a:defRPr sz="1200">
                <a:solidFill>
                  <a:schemeClr val="tx1"/>
                </a:solidFill>
                <a:latin typeface="Calibri" pitchFamily="34" charset="0"/>
                <a:ea typeface="宋体" pitchFamily="2" charset="-122"/>
              </a:defRPr>
            </a:lvl2pPr>
            <a:lvl3pPr marL="1143000" indent="-228600" eaLnBrk="0" hangingPunct="0">
              <a:spcBef>
                <a:spcPct val="30000"/>
              </a:spcBef>
              <a:defRPr sz="1200">
                <a:solidFill>
                  <a:schemeClr val="tx1"/>
                </a:solidFill>
                <a:latin typeface="Calibri" pitchFamily="34" charset="0"/>
                <a:ea typeface="宋体" pitchFamily="2" charset="-122"/>
              </a:defRPr>
            </a:lvl3pPr>
            <a:lvl4pPr marL="1600200" indent="-228600" eaLnBrk="0" hangingPunct="0">
              <a:spcBef>
                <a:spcPct val="30000"/>
              </a:spcBef>
              <a:defRPr sz="1200">
                <a:solidFill>
                  <a:schemeClr val="tx1"/>
                </a:solidFill>
                <a:latin typeface="Calibri" pitchFamily="34" charset="0"/>
                <a:ea typeface="宋体" pitchFamily="2" charset="-122"/>
              </a:defRPr>
            </a:lvl4pPr>
            <a:lvl5pPr marL="2057400" indent="-228600" eaLnBrk="0" hangingPunct="0">
              <a:spcBef>
                <a:spcPct val="30000"/>
              </a:spcBef>
              <a:defRPr sz="1200">
                <a:solidFill>
                  <a:schemeClr val="tx1"/>
                </a:solidFill>
                <a:latin typeface="Calibri" pitchFamily="34" charset="0"/>
                <a:ea typeface="宋体" pitchFamily="2" charset="-122"/>
              </a:defRPr>
            </a:lvl5pPr>
            <a:lvl6pPr marL="2514600" indent="-228600" eaLnBrk="0" fontAlgn="base" hangingPunct="0">
              <a:spcBef>
                <a:spcPct val="30000"/>
              </a:spcBef>
              <a:spcAft>
                <a:spcPct val="0"/>
              </a:spcAft>
              <a:defRPr sz="1200">
                <a:solidFill>
                  <a:schemeClr val="tx1"/>
                </a:solidFill>
                <a:latin typeface="Calibri" pitchFamily="34" charset="0"/>
                <a:ea typeface="宋体" pitchFamily="2" charset="-122"/>
              </a:defRPr>
            </a:lvl6pPr>
            <a:lvl7pPr marL="2971800" indent="-228600" eaLnBrk="0" fontAlgn="base" hangingPunct="0">
              <a:spcBef>
                <a:spcPct val="30000"/>
              </a:spcBef>
              <a:spcAft>
                <a:spcPct val="0"/>
              </a:spcAft>
              <a:defRPr sz="1200">
                <a:solidFill>
                  <a:schemeClr val="tx1"/>
                </a:solidFill>
                <a:latin typeface="Calibri" pitchFamily="34" charset="0"/>
                <a:ea typeface="宋体" pitchFamily="2" charset="-122"/>
              </a:defRPr>
            </a:lvl7pPr>
            <a:lvl8pPr marL="3429000" indent="-228600" eaLnBrk="0" fontAlgn="base" hangingPunct="0">
              <a:spcBef>
                <a:spcPct val="30000"/>
              </a:spcBef>
              <a:spcAft>
                <a:spcPct val="0"/>
              </a:spcAft>
              <a:defRPr sz="1200">
                <a:solidFill>
                  <a:schemeClr val="tx1"/>
                </a:solidFill>
                <a:latin typeface="Calibri" pitchFamily="34" charset="0"/>
                <a:ea typeface="宋体" pitchFamily="2" charset="-122"/>
              </a:defRPr>
            </a:lvl8pPr>
            <a:lvl9pPr marL="3886200" indent="-228600" eaLnBrk="0" fontAlgn="base" hangingPunct="0">
              <a:spcBef>
                <a:spcPct val="30000"/>
              </a:spcBef>
              <a:spcAft>
                <a:spcPct val="0"/>
              </a:spcAft>
              <a:defRPr sz="1200">
                <a:solidFill>
                  <a:schemeClr val="tx1"/>
                </a:solidFill>
                <a:latin typeface="Calibri" pitchFamily="34" charset="0"/>
                <a:ea typeface="宋体" pitchFamily="2" charset="-122"/>
              </a:defRPr>
            </a:lvl9pPr>
          </a:lstStyle>
          <a:p>
            <a:pPr eaLnBrk="1" fontAlgn="base" hangingPunct="1">
              <a:spcBef>
                <a:spcPct val="0"/>
              </a:spcBef>
              <a:spcAft>
                <a:spcPct val="0"/>
              </a:spcAft>
            </a:pPr>
            <a:fld id="{FD71B6B9-2C2B-4F57-BB98-099E79E88785}" type="slidenum">
              <a:rPr lang="zh-CN" altLang="en-US" smtClean="0"/>
              <a:pPr eaLnBrk="1" fontAlgn="base" hangingPunct="1">
                <a:spcBef>
                  <a:spcPct val="0"/>
                </a:spcBef>
                <a:spcAft>
                  <a:spcPct val="0"/>
                </a:spcAft>
              </a:pPr>
              <a:t>22</a:t>
            </a:fld>
            <a:endParaRPr lang="en-US" altLang="zh-CN" smtClean="0"/>
          </a:p>
        </p:txBody>
      </p:sp>
    </p:spTree>
    <p:extLst>
      <p:ext uri="{BB962C8B-B14F-4D97-AF65-F5344CB8AC3E}">
        <p14:creationId xmlns:p14="http://schemas.microsoft.com/office/powerpoint/2010/main" val="31318673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13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4813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spcBef>
                <a:spcPct val="30000"/>
              </a:spcBef>
              <a:defRPr sz="1200">
                <a:solidFill>
                  <a:schemeClr val="tx1"/>
                </a:solidFill>
                <a:latin typeface="Calibri" pitchFamily="34" charset="0"/>
                <a:ea typeface="宋体" pitchFamily="2" charset="-122"/>
              </a:defRPr>
            </a:lvl1pPr>
            <a:lvl2pPr marL="742950" indent="-285750" eaLnBrk="0" hangingPunct="0">
              <a:spcBef>
                <a:spcPct val="30000"/>
              </a:spcBef>
              <a:defRPr sz="1200">
                <a:solidFill>
                  <a:schemeClr val="tx1"/>
                </a:solidFill>
                <a:latin typeface="Calibri" pitchFamily="34" charset="0"/>
                <a:ea typeface="宋体" pitchFamily="2" charset="-122"/>
              </a:defRPr>
            </a:lvl2pPr>
            <a:lvl3pPr marL="1143000" indent="-228600" eaLnBrk="0" hangingPunct="0">
              <a:spcBef>
                <a:spcPct val="30000"/>
              </a:spcBef>
              <a:defRPr sz="1200">
                <a:solidFill>
                  <a:schemeClr val="tx1"/>
                </a:solidFill>
                <a:latin typeface="Calibri" pitchFamily="34" charset="0"/>
                <a:ea typeface="宋体" pitchFamily="2" charset="-122"/>
              </a:defRPr>
            </a:lvl3pPr>
            <a:lvl4pPr marL="1600200" indent="-228600" eaLnBrk="0" hangingPunct="0">
              <a:spcBef>
                <a:spcPct val="30000"/>
              </a:spcBef>
              <a:defRPr sz="1200">
                <a:solidFill>
                  <a:schemeClr val="tx1"/>
                </a:solidFill>
                <a:latin typeface="Calibri" pitchFamily="34" charset="0"/>
                <a:ea typeface="宋体" pitchFamily="2" charset="-122"/>
              </a:defRPr>
            </a:lvl4pPr>
            <a:lvl5pPr marL="2057400" indent="-228600" eaLnBrk="0" hangingPunct="0">
              <a:spcBef>
                <a:spcPct val="30000"/>
              </a:spcBef>
              <a:defRPr sz="1200">
                <a:solidFill>
                  <a:schemeClr val="tx1"/>
                </a:solidFill>
                <a:latin typeface="Calibri" pitchFamily="34" charset="0"/>
                <a:ea typeface="宋体" pitchFamily="2" charset="-122"/>
              </a:defRPr>
            </a:lvl5pPr>
            <a:lvl6pPr marL="2514600" indent="-228600" eaLnBrk="0" fontAlgn="base" hangingPunct="0">
              <a:spcBef>
                <a:spcPct val="30000"/>
              </a:spcBef>
              <a:spcAft>
                <a:spcPct val="0"/>
              </a:spcAft>
              <a:defRPr sz="1200">
                <a:solidFill>
                  <a:schemeClr val="tx1"/>
                </a:solidFill>
                <a:latin typeface="Calibri" pitchFamily="34" charset="0"/>
                <a:ea typeface="宋体" pitchFamily="2" charset="-122"/>
              </a:defRPr>
            </a:lvl6pPr>
            <a:lvl7pPr marL="2971800" indent="-228600" eaLnBrk="0" fontAlgn="base" hangingPunct="0">
              <a:spcBef>
                <a:spcPct val="30000"/>
              </a:spcBef>
              <a:spcAft>
                <a:spcPct val="0"/>
              </a:spcAft>
              <a:defRPr sz="1200">
                <a:solidFill>
                  <a:schemeClr val="tx1"/>
                </a:solidFill>
                <a:latin typeface="Calibri" pitchFamily="34" charset="0"/>
                <a:ea typeface="宋体" pitchFamily="2" charset="-122"/>
              </a:defRPr>
            </a:lvl7pPr>
            <a:lvl8pPr marL="3429000" indent="-228600" eaLnBrk="0" fontAlgn="base" hangingPunct="0">
              <a:spcBef>
                <a:spcPct val="30000"/>
              </a:spcBef>
              <a:spcAft>
                <a:spcPct val="0"/>
              </a:spcAft>
              <a:defRPr sz="1200">
                <a:solidFill>
                  <a:schemeClr val="tx1"/>
                </a:solidFill>
                <a:latin typeface="Calibri" pitchFamily="34" charset="0"/>
                <a:ea typeface="宋体" pitchFamily="2" charset="-122"/>
              </a:defRPr>
            </a:lvl8pPr>
            <a:lvl9pPr marL="3886200" indent="-228600" eaLnBrk="0" fontAlgn="base" hangingPunct="0">
              <a:spcBef>
                <a:spcPct val="30000"/>
              </a:spcBef>
              <a:spcAft>
                <a:spcPct val="0"/>
              </a:spcAft>
              <a:defRPr sz="1200">
                <a:solidFill>
                  <a:schemeClr val="tx1"/>
                </a:solidFill>
                <a:latin typeface="Calibri" pitchFamily="34" charset="0"/>
                <a:ea typeface="宋体" pitchFamily="2" charset="-122"/>
              </a:defRPr>
            </a:lvl9pPr>
          </a:lstStyle>
          <a:p>
            <a:pPr eaLnBrk="1" fontAlgn="base" hangingPunct="1">
              <a:spcBef>
                <a:spcPct val="0"/>
              </a:spcBef>
              <a:spcAft>
                <a:spcPct val="0"/>
              </a:spcAft>
            </a:pPr>
            <a:fld id="{C443B5CA-431B-4131-8314-EE150569D574}" type="slidenum">
              <a:rPr lang="zh-CN" altLang="en-US" smtClean="0"/>
              <a:pPr eaLnBrk="1" fontAlgn="base" hangingPunct="1">
                <a:spcBef>
                  <a:spcPct val="0"/>
                </a:spcBef>
                <a:spcAft>
                  <a:spcPct val="0"/>
                </a:spcAft>
              </a:pPr>
              <a:t>23</a:t>
            </a:fld>
            <a:endParaRPr lang="en-US" altLang="zh-CN" smtClean="0"/>
          </a:p>
        </p:txBody>
      </p:sp>
    </p:spTree>
    <p:extLst>
      <p:ext uri="{BB962C8B-B14F-4D97-AF65-F5344CB8AC3E}">
        <p14:creationId xmlns:p14="http://schemas.microsoft.com/office/powerpoint/2010/main" val="340591194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915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4915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spcBef>
                <a:spcPct val="30000"/>
              </a:spcBef>
              <a:defRPr sz="1200">
                <a:solidFill>
                  <a:schemeClr val="tx1"/>
                </a:solidFill>
                <a:latin typeface="Calibri" pitchFamily="34" charset="0"/>
                <a:ea typeface="宋体" pitchFamily="2" charset="-122"/>
              </a:defRPr>
            </a:lvl1pPr>
            <a:lvl2pPr marL="742950" indent="-285750" eaLnBrk="0" hangingPunct="0">
              <a:spcBef>
                <a:spcPct val="30000"/>
              </a:spcBef>
              <a:defRPr sz="1200">
                <a:solidFill>
                  <a:schemeClr val="tx1"/>
                </a:solidFill>
                <a:latin typeface="Calibri" pitchFamily="34" charset="0"/>
                <a:ea typeface="宋体" pitchFamily="2" charset="-122"/>
              </a:defRPr>
            </a:lvl2pPr>
            <a:lvl3pPr marL="1143000" indent="-228600" eaLnBrk="0" hangingPunct="0">
              <a:spcBef>
                <a:spcPct val="30000"/>
              </a:spcBef>
              <a:defRPr sz="1200">
                <a:solidFill>
                  <a:schemeClr val="tx1"/>
                </a:solidFill>
                <a:latin typeface="Calibri" pitchFamily="34" charset="0"/>
                <a:ea typeface="宋体" pitchFamily="2" charset="-122"/>
              </a:defRPr>
            </a:lvl3pPr>
            <a:lvl4pPr marL="1600200" indent="-228600" eaLnBrk="0" hangingPunct="0">
              <a:spcBef>
                <a:spcPct val="30000"/>
              </a:spcBef>
              <a:defRPr sz="1200">
                <a:solidFill>
                  <a:schemeClr val="tx1"/>
                </a:solidFill>
                <a:latin typeface="Calibri" pitchFamily="34" charset="0"/>
                <a:ea typeface="宋体" pitchFamily="2" charset="-122"/>
              </a:defRPr>
            </a:lvl4pPr>
            <a:lvl5pPr marL="2057400" indent="-228600" eaLnBrk="0" hangingPunct="0">
              <a:spcBef>
                <a:spcPct val="30000"/>
              </a:spcBef>
              <a:defRPr sz="1200">
                <a:solidFill>
                  <a:schemeClr val="tx1"/>
                </a:solidFill>
                <a:latin typeface="Calibri" pitchFamily="34" charset="0"/>
                <a:ea typeface="宋体" pitchFamily="2" charset="-122"/>
              </a:defRPr>
            </a:lvl5pPr>
            <a:lvl6pPr marL="2514600" indent="-228600" eaLnBrk="0" fontAlgn="base" hangingPunct="0">
              <a:spcBef>
                <a:spcPct val="30000"/>
              </a:spcBef>
              <a:spcAft>
                <a:spcPct val="0"/>
              </a:spcAft>
              <a:defRPr sz="1200">
                <a:solidFill>
                  <a:schemeClr val="tx1"/>
                </a:solidFill>
                <a:latin typeface="Calibri" pitchFamily="34" charset="0"/>
                <a:ea typeface="宋体" pitchFamily="2" charset="-122"/>
              </a:defRPr>
            </a:lvl6pPr>
            <a:lvl7pPr marL="2971800" indent="-228600" eaLnBrk="0" fontAlgn="base" hangingPunct="0">
              <a:spcBef>
                <a:spcPct val="30000"/>
              </a:spcBef>
              <a:spcAft>
                <a:spcPct val="0"/>
              </a:spcAft>
              <a:defRPr sz="1200">
                <a:solidFill>
                  <a:schemeClr val="tx1"/>
                </a:solidFill>
                <a:latin typeface="Calibri" pitchFamily="34" charset="0"/>
                <a:ea typeface="宋体" pitchFamily="2" charset="-122"/>
              </a:defRPr>
            </a:lvl7pPr>
            <a:lvl8pPr marL="3429000" indent="-228600" eaLnBrk="0" fontAlgn="base" hangingPunct="0">
              <a:spcBef>
                <a:spcPct val="30000"/>
              </a:spcBef>
              <a:spcAft>
                <a:spcPct val="0"/>
              </a:spcAft>
              <a:defRPr sz="1200">
                <a:solidFill>
                  <a:schemeClr val="tx1"/>
                </a:solidFill>
                <a:latin typeface="Calibri" pitchFamily="34" charset="0"/>
                <a:ea typeface="宋体" pitchFamily="2" charset="-122"/>
              </a:defRPr>
            </a:lvl8pPr>
            <a:lvl9pPr marL="3886200" indent="-228600" eaLnBrk="0" fontAlgn="base" hangingPunct="0">
              <a:spcBef>
                <a:spcPct val="30000"/>
              </a:spcBef>
              <a:spcAft>
                <a:spcPct val="0"/>
              </a:spcAft>
              <a:defRPr sz="1200">
                <a:solidFill>
                  <a:schemeClr val="tx1"/>
                </a:solidFill>
                <a:latin typeface="Calibri" pitchFamily="34" charset="0"/>
                <a:ea typeface="宋体" pitchFamily="2" charset="-122"/>
              </a:defRPr>
            </a:lvl9pPr>
          </a:lstStyle>
          <a:p>
            <a:pPr eaLnBrk="1" fontAlgn="base" hangingPunct="1">
              <a:spcBef>
                <a:spcPct val="0"/>
              </a:spcBef>
              <a:spcAft>
                <a:spcPct val="0"/>
              </a:spcAft>
            </a:pPr>
            <a:fld id="{E099E5A3-4C04-4CD8-99FA-B16C6C233011}" type="slidenum">
              <a:rPr lang="zh-CN" altLang="en-US" smtClean="0"/>
              <a:pPr eaLnBrk="1" fontAlgn="base" hangingPunct="1">
                <a:spcBef>
                  <a:spcPct val="0"/>
                </a:spcBef>
                <a:spcAft>
                  <a:spcPct val="0"/>
                </a:spcAft>
              </a:pPr>
              <a:t>24</a:t>
            </a:fld>
            <a:endParaRPr lang="en-US" altLang="zh-CN" smtClean="0"/>
          </a:p>
        </p:txBody>
      </p:sp>
    </p:spTree>
    <p:extLst>
      <p:ext uri="{BB962C8B-B14F-4D97-AF65-F5344CB8AC3E}">
        <p14:creationId xmlns:p14="http://schemas.microsoft.com/office/powerpoint/2010/main" val="41757957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smtClean="0"/>
              <a:t>大家理解的编程是什么？</a:t>
            </a:r>
            <a:r>
              <a:rPr lang="zh-CN" altLang="en-US" b="1" smtClean="0">
                <a:latin typeface="Arial" charset="0"/>
              </a:rPr>
              <a:t>编程只是字面上的意思：编</a:t>
            </a:r>
            <a:r>
              <a:rPr lang="zh-CN" altLang="en-US" smtClean="0"/>
              <a:t>写一个程序这么简单吗？****</a:t>
            </a:r>
            <a:r>
              <a:rPr lang="en-US" altLang="zh-CN" smtClean="0"/>
              <a:t>.c</a:t>
            </a:r>
            <a:r>
              <a:rPr lang="zh-CN" altLang="en-US" smtClean="0"/>
              <a:t>？当时不是，编程可以控制电脑做任何我们想做的事情，程序是一种实现的方式。</a:t>
            </a:r>
            <a:endParaRPr lang="en-US" altLang="zh-CN" smtClean="0"/>
          </a:p>
          <a:p>
            <a:r>
              <a:rPr lang="zh-CN" altLang="en-US" b="1" smtClean="0">
                <a:latin typeface="Arial" charset="0"/>
              </a:rPr>
              <a:t>上节课张老师给大家讲了人脑和电脑的区别和联系，编程其实就是将人脑中的想法通过电脑来实现，就是告诉电脑怎么做事情，怎么模拟人脑。</a:t>
            </a:r>
            <a:endParaRPr lang="en-US" altLang="zh-CN" b="1" smtClean="0">
              <a:latin typeface="Arial" charset="0"/>
            </a:endParaRPr>
          </a:p>
        </p:txBody>
      </p:sp>
      <p:sp>
        <p:nvSpPr>
          <p:cNvPr id="4" name="灯片编号占位符 3"/>
          <p:cNvSpPr>
            <a:spLocks noGrp="1"/>
          </p:cNvSpPr>
          <p:nvPr>
            <p:ph type="sldNum" sz="quarter" idx="5"/>
          </p:nvPr>
        </p:nvSpPr>
        <p:spPr/>
        <p:txBody>
          <a:bodyPr/>
          <a:lstStyle/>
          <a:p>
            <a:pPr>
              <a:defRPr/>
            </a:pPr>
            <a:fld id="{D2653575-033E-43AA-908B-21C7DD79D6D8}" type="slidenum">
              <a:rPr lang="zh-CN" altLang="en-US" smtClean="0"/>
              <a:pPr>
                <a:defRPr/>
              </a:pPr>
              <a:t>3</a:t>
            </a:fld>
            <a:endParaRPr lang="zh-CN" altLang="en-US"/>
          </a:p>
        </p:txBody>
      </p:sp>
    </p:spTree>
    <p:extLst>
      <p:ext uri="{BB962C8B-B14F-4D97-AF65-F5344CB8AC3E}">
        <p14:creationId xmlns:p14="http://schemas.microsoft.com/office/powerpoint/2010/main" val="6193197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7651" name="备注占位符 2"/>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defRPr/>
            </a:pPr>
            <a:r>
              <a:rPr lang="zh-CN" altLang="en-US" b="1" dirty="0" smtClean="0">
                <a:latin typeface="Arial" pitchFamily="34" charset="0"/>
              </a:rPr>
              <a:t>完成同一件事情，在不同的时代有不同的处理方法。</a:t>
            </a:r>
            <a:endParaRPr lang="en-US" altLang="zh-CN" b="1" dirty="0" smtClean="0">
              <a:latin typeface="Arial" pitchFamily="34" charset="0"/>
            </a:endParaRPr>
          </a:p>
          <a:p>
            <a:pPr marL="228600" indent="-228600" eaLnBrk="1" hangingPunct="1">
              <a:buFontTx/>
              <a:buAutoNum type="arabicPeriod"/>
              <a:defRPr/>
            </a:pPr>
            <a:r>
              <a:rPr lang="zh-CN" altLang="en-US" b="1" dirty="0" smtClean="0">
                <a:latin typeface="Arial" pitchFamily="34" charset="0"/>
              </a:rPr>
              <a:t>远古时代：</a:t>
            </a:r>
            <a:r>
              <a:rPr lang="en-US" altLang="zh-CN" b="1" dirty="0" smtClean="0">
                <a:latin typeface="Arial" pitchFamily="34" charset="0"/>
              </a:rPr>
              <a:t>1614</a:t>
            </a:r>
            <a:r>
              <a:rPr lang="zh-CN" altLang="en-US" b="1" dirty="0" smtClean="0">
                <a:latin typeface="Arial" pitchFamily="34" charset="0"/>
              </a:rPr>
              <a:t>年苏格兰人</a:t>
            </a:r>
            <a:r>
              <a:rPr lang="en-US" altLang="zh-CN" b="1" dirty="0" smtClean="0">
                <a:latin typeface="Arial" pitchFamily="34" charset="0"/>
              </a:rPr>
              <a:t>John Napier</a:t>
            </a:r>
            <a:r>
              <a:rPr lang="zh-CN" altLang="en-US" b="1" dirty="0" smtClean="0">
                <a:latin typeface="Arial" pitchFamily="34" charset="0"/>
              </a:rPr>
              <a:t>提出了用机器计算的理论。此后</a:t>
            </a:r>
            <a:r>
              <a:rPr lang="en-US" altLang="zh-CN" b="1" dirty="0" smtClean="0">
                <a:latin typeface="Arial" pitchFamily="34" charset="0"/>
              </a:rPr>
              <a:t>300</a:t>
            </a:r>
            <a:r>
              <a:rPr lang="zh-CN" altLang="en-US" b="1" dirty="0" smtClean="0">
                <a:latin typeface="Arial" pitchFamily="34" charset="0"/>
              </a:rPr>
              <a:t>多年的时间，人们制作了许多各式各样的计算机器，原始而又笨拙。这个时期没有真正意义上的计算机，当然也没有任何编程语言的存在；</a:t>
            </a:r>
            <a:endParaRPr lang="en-US" altLang="zh-CN" b="1" dirty="0" smtClean="0">
              <a:latin typeface="Arial" pitchFamily="34" charset="0"/>
            </a:endParaRPr>
          </a:p>
          <a:p>
            <a:pPr marL="228600" indent="-228600" eaLnBrk="1" hangingPunct="1">
              <a:buFontTx/>
              <a:buAutoNum type="arabicPeriod"/>
              <a:defRPr/>
            </a:pPr>
            <a:r>
              <a:rPr lang="zh-CN" altLang="en-US" b="1" dirty="0" smtClean="0">
                <a:latin typeface="Arial" pitchFamily="34" charset="0"/>
              </a:rPr>
              <a:t>低级语言时代：</a:t>
            </a:r>
            <a:endParaRPr lang="en-US" altLang="zh-CN" b="1" dirty="0" smtClean="0">
              <a:latin typeface="Arial" pitchFamily="34" charset="0"/>
            </a:endParaRPr>
          </a:p>
          <a:p>
            <a:pPr eaLnBrk="1" hangingPunct="1">
              <a:defRPr/>
            </a:pPr>
            <a:r>
              <a:rPr lang="en-US" altLang="zh-CN" b="1" dirty="0" smtClean="0">
                <a:latin typeface="Arial" pitchFamily="34" charset="0"/>
              </a:rPr>
              <a:t>   </a:t>
            </a:r>
            <a:r>
              <a:rPr lang="zh-CN" altLang="en-US" b="1" dirty="0" smtClean="0">
                <a:latin typeface="Arial" pitchFamily="34" charset="0"/>
              </a:rPr>
              <a:t>（</a:t>
            </a:r>
            <a:r>
              <a:rPr lang="en-US" altLang="zh-CN" b="1" dirty="0" smtClean="0">
                <a:latin typeface="Arial" pitchFamily="34" charset="0"/>
              </a:rPr>
              <a:t>1</a:t>
            </a:r>
            <a:r>
              <a:rPr lang="zh-CN" altLang="en-US" b="1" dirty="0" smtClean="0">
                <a:latin typeface="Arial" pitchFamily="34" charset="0"/>
              </a:rPr>
              <a:t>）天书</a:t>
            </a:r>
            <a:r>
              <a:rPr lang="en-US" altLang="zh-CN" b="1" dirty="0" smtClean="0">
                <a:latin typeface="Arial" pitchFamily="34" charset="0"/>
              </a:rPr>
              <a:t>—</a:t>
            </a:r>
            <a:r>
              <a:rPr lang="zh-CN" altLang="en-US" b="1" dirty="0" smtClean="0">
                <a:latin typeface="Arial" pitchFamily="34" charset="0"/>
              </a:rPr>
              <a:t>机器语言：用光电阅读机将记录在穿孔卡片上的数据读入计算机，计算的结果则利用打孔机在卡片上打出一些小孔来表示输出的数据。卡片上的小孔就组成了计算机和专家明白但绝大多数人不明白的天书</a:t>
            </a:r>
            <a:r>
              <a:rPr lang="en-US" altLang="zh-CN" b="1" dirty="0" smtClean="0">
                <a:latin typeface="Arial" pitchFamily="34" charset="0"/>
              </a:rPr>
              <a:t>—</a:t>
            </a:r>
            <a:r>
              <a:rPr lang="zh-CN" altLang="en-US" b="1" dirty="0" smtClean="0">
                <a:latin typeface="Arial" pitchFamily="34" charset="0"/>
              </a:rPr>
              <a:t>机器语言，也就是完全用</a:t>
            </a:r>
            <a:r>
              <a:rPr lang="en-US" altLang="zh-CN" b="1" dirty="0" smtClean="0">
                <a:latin typeface="Arial" pitchFamily="34" charset="0"/>
              </a:rPr>
              <a:t>0,1</a:t>
            </a:r>
            <a:r>
              <a:rPr lang="zh-CN" altLang="en-US" b="1" dirty="0" smtClean="0">
                <a:latin typeface="Arial" pitchFamily="34" charset="0"/>
              </a:rPr>
              <a:t>代码编写的程序。</a:t>
            </a:r>
            <a:endParaRPr lang="en-US" altLang="zh-CN" b="1" dirty="0" smtClean="0">
              <a:latin typeface="Arial" pitchFamily="34" charset="0"/>
            </a:endParaRPr>
          </a:p>
          <a:p>
            <a:pPr eaLnBrk="1" hangingPunct="1">
              <a:defRPr/>
            </a:pPr>
            <a:r>
              <a:rPr lang="zh-CN" altLang="en-US" b="1" dirty="0" smtClean="0">
                <a:latin typeface="Arial" pitchFamily="34" charset="0"/>
              </a:rPr>
              <a:t>   （</a:t>
            </a:r>
            <a:r>
              <a:rPr lang="en-US" altLang="zh-CN" b="1" dirty="0" smtClean="0">
                <a:latin typeface="Arial" pitchFamily="34" charset="0"/>
              </a:rPr>
              <a:t>2</a:t>
            </a:r>
            <a:r>
              <a:rPr lang="zh-CN" altLang="en-US" b="1" dirty="0" smtClean="0">
                <a:latin typeface="Arial" pitchFamily="34" charset="0"/>
              </a:rPr>
              <a:t>）汇编语言：由于机器语言的难以理解，莫奇莱等人想到用助记符代替</a:t>
            </a:r>
            <a:r>
              <a:rPr lang="en-US" altLang="zh-CN" b="1" dirty="0" smtClean="0">
                <a:latin typeface="Arial" pitchFamily="34" charset="0"/>
              </a:rPr>
              <a:t>0,1</a:t>
            </a:r>
            <a:r>
              <a:rPr lang="zh-CN" altLang="en-US" b="1" dirty="0" smtClean="0">
                <a:latin typeface="Arial" pitchFamily="34" charset="0"/>
              </a:rPr>
              <a:t>编码，汇编语言出现了。</a:t>
            </a:r>
            <a:endParaRPr lang="en-US" altLang="zh-CN" b="1" dirty="0" smtClean="0">
              <a:latin typeface="Arial" pitchFamily="34" charset="0"/>
            </a:endParaRPr>
          </a:p>
          <a:p>
            <a:pPr eaLnBrk="1" hangingPunct="1">
              <a:defRPr/>
            </a:pPr>
            <a:r>
              <a:rPr lang="en-US" altLang="zh-CN" b="1" dirty="0" smtClean="0">
                <a:latin typeface="Arial" pitchFamily="34" charset="0"/>
              </a:rPr>
              <a:t>3.</a:t>
            </a:r>
            <a:r>
              <a:rPr lang="zh-CN" altLang="en-US" b="1" dirty="0" smtClean="0">
                <a:latin typeface="Arial" pitchFamily="34" charset="0"/>
              </a:rPr>
              <a:t>高级语言时代：</a:t>
            </a:r>
            <a:endParaRPr lang="en-US" altLang="zh-CN" b="1" dirty="0" smtClean="0">
              <a:latin typeface="Arial" pitchFamily="34" charset="0"/>
            </a:endParaRPr>
          </a:p>
          <a:p>
            <a:pPr eaLnBrk="1" hangingPunct="1">
              <a:defRPr/>
            </a:pPr>
            <a:r>
              <a:rPr lang="en-US" altLang="zh-CN" b="1" dirty="0" smtClean="0">
                <a:latin typeface="Arial" pitchFamily="34" charset="0"/>
              </a:rPr>
              <a:t>  Fortran</a:t>
            </a:r>
            <a:r>
              <a:rPr lang="zh-CN" altLang="en-US" b="1" dirty="0" smtClean="0">
                <a:latin typeface="Arial" pitchFamily="34" charset="0"/>
              </a:rPr>
              <a:t>：</a:t>
            </a:r>
            <a:r>
              <a:rPr lang="en-US" altLang="zh-CN" b="1" dirty="0" smtClean="0">
                <a:latin typeface="Arial" pitchFamily="34" charset="0"/>
              </a:rPr>
              <a:t>1957</a:t>
            </a:r>
            <a:r>
              <a:rPr lang="zh-CN" altLang="en-US" b="1" dirty="0" smtClean="0">
                <a:latin typeface="Arial" pitchFamily="34" charset="0"/>
              </a:rPr>
              <a:t>年世界上第一个高级语言</a:t>
            </a:r>
            <a:endParaRPr lang="en-US" altLang="zh-CN" b="1" dirty="0" smtClean="0">
              <a:latin typeface="Arial" pitchFamily="34" charset="0"/>
            </a:endParaRPr>
          </a:p>
          <a:p>
            <a:pPr eaLnBrk="1" hangingPunct="1">
              <a:defRPr/>
            </a:pPr>
            <a:r>
              <a:rPr lang="en-US" altLang="zh-CN" b="1" dirty="0" smtClean="0">
                <a:latin typeface="Arial" pitchFamily="34" charset="0"/>
              </a:rPr>
              <a:t>  Algol</a:t>
            </a:r>
            <a:r>
              <a:rPr lang="zh-CN" altLang="en-US" b="1" dirty="0" smtClean="0">
                <a:latin typeface="Arial" pitchFamily="34" charset="0"/>
              </a:rPr>
              <a:t>：</a:t>
            </a:r>
            <a:r>
              <a:rPr lang="en-US" altLang="zh-CN" b="1" dirty="0" smtClean="0">
                <a:latin typeface="Arial" pitchFamily="34" charset="0"/>
              </a:rPr>
              <a:t>1960</a:t>
            </a:r>
            <a:r>
              <a:rPr lang="zh-CN" altLang="en-US" b="1" dirty="0" smtClean="0">
                <a:latin typeface="Arial" pitchFamily="34" charset="0"/>
              </a:rPr>
              <a:t>年第一个结构化程序设计语言</a:t>
            </a:r>
            <a:endParaRPr lang="en-US" altLang="zh-CN" b="1" dirty="0" smtClean="0">
              <a:latin typeface="Arial" pitchFamily="34" charset="0"/>
            </a:endParaRPr>
          </a:p>
          <a:p>
            <a:pPr eaLnBrk="1" hangingPunct="1">
              <a:defRPr/>
            </a:pPr>
            <a:r>
              <a:rPr lang="en-US" altLang="zh-CN" b="1" dirty="0" smtClean="0">
                <a:latin typeface="Arial" pitchFamily="34" charset="0"/>
              </a:rPr>
              <a:t>  Basic</a:t>
            </a:r>
            <a:r>
              <a:rPr lang="zh-CN" altLang="en-US" b="1" dirty="0" smtClean="0">
                <a:latin typeface="Arial" pitchFamily="34" charset="0"/>
              </a:rPr>
              <a:t>：</a:t>
            </a:r>
            <a:r>
              <a:rPr lang="en-US" altLang="zh-CN" b="1" dirty="0" smtClean="0">
                <a:latin typeface="Arial" pitchFamily="34" charset="0"/>
              </a:rPr>
              <a:t>1964</a:t>
            </a:r>
            <a:r>
              <a:rPr lang="zh-CN" altLang="en-US" b="1" dirty="0" smtClean="0">
                <a:latin typeface="Arial" pitchFamily="34" charset="0"/>
              </a:rPr>
              <a:t>年最简单的语言</a:t>
            </a:r>
            <a:endParaRPr lang="en-US" altLang="zh-CN" b="1" dirty="0" smtClean="0">
              <a:latin typeface="Arial" pitchFamily="34" charset="0"/>
            </a:endParaRPr>
          </a:p>
          <a:p>
            <a:pPr eaLnBrk="1" hangingPunct="1">
              <a:defRPr/>
            </a:pPr>
            <a:r>
              <a:rPr lang="en-US" altLang="zh-CN" b="1" dirty="0" smtClean="0">
                <a:latin typeface="Arial" pitchFamily="34" charset="0"/>
              </a:rPr>
              <a:t>  Pascal</a:t>
            </a:r>
            <a:r>
              <a:rPr lang="zh-CN" altLang="en-US" b="1" dirty="0" smtClean="0">
                <a:latin typeface="Arial" pitchFamily="34" charset="0"/>
              </a:rPr>
              <a:t>：</a:t>
            </a:r>
            <a:r>
              <a:rPr lang="en-US" altLang="zh-CN" b="1" dirty="0" smtClean="0">
                <a:latin typeface="Arial" pitchFamily="34" charset="0"/>
              </a:rPr>
              <a:t>1971</a:t>
            </a:r>
            <a:r>
              <a:rPr lang="zh-CN" altLang="en-US" b="1" dirty="0" smtClean="0">
                <a:latin typeface="Arial" pitchFamily="34" charset="0"/>
              </a:rPr>
              <a:t>，被遗忘的语言</a:t>
            </a:r>
            <a:endParaRPr lang="en-US" altLang="zh-CN" b="1" dirty="0" smtClean="0">
              <a:latin typeface="Arial" pitchFamily="34" charset="0"/>
            </a:endParaRPr>
          </a:p>
          <a:p>
            <a:pPr eaLnBrk="1" hangingPunct="1">
              <a:defRPr/>
            </a:pPr>
            <a:r>
              <a:rPr lang="en-US" altLang="zh-CN" b="1" dirty="0" smtClean="0">
                <a:latin typeface="Arial" pitchFamily="34" charset="0"/>
              </a:rPr>
              <a:t>  C</a:t>
            </a:r>
            <a:r>
              <a:rPr lang="zh-CN" altLang="en-US" b="1" dirty="0" smtClean="0">
                <a:latin typeface="Arial" pitchFamily="34" charset="0"/>
              </a:rPr>
              <a:t>：</a:t>
            </a:r>
            <a:r>
              <a:rPr lang="en-US" altLang="zh-CN" b="1" dirty="0" smtClean="0">
                <a:latin typeface="Arial" pitchFamily="34" charset="0"/>
              </a:rPr>
              <a:t>1972</a:t>
            </a:r>
            <a:r>
              <a:rPr lang="zh-CN" altLang="en-US" b="1" dirty="0" smtClean="0">
                <a:latin typeface="Arial" pitchFamily="34" charset="0"/>
              </a:rPr>
              <a:t>，贝尔实验室，</a:t>
            </a:r>
            <a:r>
              <a:rPr lang="en-US" altLang="zh-CN" b="1" dirty="0" smtClean="0">
                <a:latin typeface="Arial" pitchFamily="34" charset="0"/>
              </a:rPr>
              <a:t>1988</a:t>
            </a:r>
            <a:r>
              <a:rPr lang="zh-CN" altLang="en-US" b="1" dirty="0" smtClean="0">
                <a:latin typeface="Arial" pitchFamily="34" charset="0"/>
              </a:rPr>
              <a:t>年</a:t>
            </a:r>
            <a:r>
              <a:rPr lang="en-US" altLang="zh-CN" b="1" dirty="0" smtClean="0">
                <a:latin typeface="Arial" pitchFamily="34" charset="0"/>
              </a:rPr>
              <a:t>ANSI C</a:t>
            </a:r>
            <a:r>
              <a:rPr lang="zh-CN" altLang="en-US" b="1" dirty="0" smtClean="0">
                <a:latin typeface="Arial" pitchFamily="34" charset="0"/>
              </a:rPr>
              <a:t>标准出现</a:t>
            </a:r>
            <a:endParaRPr lang="en-US" altLang="zh-CN" b="1" dirty="0" smtClean="0">
              <a:latin typeface="Arial" pitchFamily="34" charset="0"/>
            </a:endParaRPr>
          </a:p>
          <a:p>
            <a:pPr eaLnBrk="1" hangingPunct="1">
              <a:defRPr/>
            </a:pPr>
            <a:r>
              <a:rPr lang="en-US" altLang="zh-CN" b="1" dirty="0" smtClean="0">
                <a:latin typeface="Arial" pitchFamily="34" charset="0"/>
              </a:rPr>
              <a:t>4.</a:t>
            </a:r>
            <a:r>
              <a:rPr lang="zh-CN" altLang="en-US" b="1" dirty="0" smtClean="0">
                <a:latin typeface="Arial" pitchFamily="34" charset="0"/>
              </a:rPr>
              <a:t>面向对象时代：</a:t>
            </a:r>
            <a:endParaRPr lang="en-US" altLang="zh-CN" b="1" dirty="0" smtClean="0">
              <a:latin typeface="Arial" pitchFamily="34" charset="0"/>
            </a:endParaRPr>
          </a:p>
          <a:p>
            <a:pPr eaLnBrk="1" hangingPunct="1">
              <a:defRPr/>
            </a:pPr>
            <a:r>
              <a:rPr lang="en-US" altLang="zh-CN" b="1" dirty="0" smtClean="0">
                <a:latin typeface="Arial" pitchFamily="34" charset="0"/>
              </a:rPr>
              <a:t>  </a:t>
            </a:r>
            <a:r>
              <a:rPr lang="zh-CN" altLang="en-US" b="1" dirty="0" smtClean="0">
                <a:latin typeface="Arial" pitchFamily="34" charset="0"/>
              </a:rPr>
              <a:t>过程语言不能模拟现实社会的很多需求，而且随着图形化界面的发展跟不上编程的需求了。随着可视化界面编程的出现，进入了面向对象时代。</a:t>
            </a:r>
            <a:endParaRPr lang="en-US" altLang="zh-CN" b="1" dirty="0" smtClean="0">
              <a:latin typeface="Arial" pitchFamily="34" charset="0"/>
            </a:endParaRPr>
          </a:p>
          <a:p>
            <a:pPr eaLnBrk="1" hangingPunct="1">
              <a:defRPr/>
            </a:pPr>
            <a:r>
              <a:rPr lang="en-US" altLang="zh-CN" b="1" dirty="0" smtClean="0">
                <a:latin typeface="Arial" pitchFamily="34" charset="0"/>
              </a:rPr>
              <a:t>5.</a:t>
            </a:r>
            <a:r>
              <a:rPr lang="zh-CN" altLang="en-US" b="1" dirty="0" smtClean="0">
                <a:latin typeface="Arial" pitchFamily="34" charset="0"/>
              </a:rPr>
              <a:t>未来时代：</a:t>
            </a:r>
            <a:endParaRPr lang="en-US" altLang="zh-CN" b="1" dirty="0" smtClean="0">
              <a:latin typeface="Arial" pitchFamily="34" charset="0"/>
            </a:endParaRPr>
          </a:p>
          <a:p>
            <a:pPr eaLnBrk="1" hangingPunct="1">
              <a:defRPr/>
            </a:pPr>
            <a:r>
              <a:rPr lang="en-US" altLang="zh-CN" b="1" dirty="0" smtClean="0">
                <a:latin typeface="Arial" pitchFamily="34" charset="0"/>
              </a:rPr>
              <a:t>  </a:t>
            </a:r>
            <a:r>
              <a:rPr lang="zh-CN" altLang="en-US" b="1" dirty="0" smtClean="0">
                <a:latin typeface="Arial" pitchFamily="34" charset="0"/>
              </a:rPr>
              <a:t>动态语言：程序运行时可以改变结构，新的函数可以引进，旧的函数可以被删除等，类型检查在运行的时候才做</a:t>
            </a:r>
            <a:endParaRPr lang="en-US" altLang="zh-CN" b="1" dirty="0" smtClean="0">
              <a:latin typeface="Arial" pitchFamily="34" charset="0"/>
            </a:endParaRPr>
          </a:p>
          <a:p>
            <a:pPr eaLnBrk="1" hangingPunct="1">
              <a:defRPr/>
            </a:pPr>
            <a:r>
              <a:rPr lang="en-US" altLang="zh-CN" b="1" dirty="0" smtClean="0">
                <a:latin typeface="Arial" pitchFamily="34" charset="0"/>
              </a:rPr>
              <a:t>  </a:t>
            </a:r>
            <a:r>
              <a:rPr lang="zh-CN" altLang="en-US" b="1" dirty="0" smtClean="0">
                <a:latin typeface="Arial" pitchFamily="34" charset="0"/>
              </a:rPr>
              <a:t>汉语编程：易语言是由大连大有吴涛易语言软件有限责任公司自主研发的国产化汉语编程软件。是</a:t>
            </a:r>
            <a:r>
              <a:rPr lang="en-US" altLang="zh-CN" b="1" dirty="0" smtClean="0">
                <a:latin typeface="Arial" pitchFamily="34" charset="0"/>
              </a:rPr>
              <a:t>2005</a:t>
            </a:r>
            <a:r>
              <a:rPr lang="zh-CN" altLang="en-US" b="1" dirty="0" smtClean="0">
                <a:latin typeface="Arial" pitchFamily="34" charset="0"/>
              </a:rPr>
              <a:t>年国家火炬计划项目之一，是一种全中文可视跨平台的编程语言环境。</a:t>
            </a:r>
            <a:endParaRPr lang="en-US" altLang="zh-CN" b="1" dirty="0" smtClean="0">
              <a:latin typeface="Arial" pitchFamily="34" charset="0"/>
            </a:endParaRPr>
          </a:p>
          <a:p>
            <a:pPr eaLnBrk="1" hangingPunct="1">
              <a:defRPr/>
            </a:pPr>
            <a:endParaRPr lang="en-US" altLang="zh-CN" b="1" dirty="0" smtClean="0">
              <a:latin typeface="Arial" pitchFamily="34" charset="0"/>
            </a:endParaRPr>
          </a:p>
          <a:p>
            <a:pPr eaLnBrk="1" hangingPunct="1">
              <a:defRPr/>
            </a:pPr>
            <a:endParaRPr lang="en-US" altLang="zh-CN" b="1" dirty="0" smtClean="0">
              <a:latin typeface="Arial" pitchFamily="34" charset="0"/>
            </a:endParaRPr>
          </a:p>
        </p:txBody>
      </p:sp>
      <p:sp>
        <p:nvSpPr>
          <p:cNvPr id="4" name="灯片编号占位符 3"/>
          <p:cNvSpPr>
            <a:spLocks noGrp="1"/>
          </p:cNvSpPr>
          <p:nvPr>
            <p:ph type="sldNum" sz="quarter" idx="5"/>
          </p:nvPr>
        </p:nvSpPr>
        <p:spPr/>
        <p:txBody>
          <a:bodyPr/>
          <a:lstStyle/>
          <a:p>
            <a:pPr>
              <a:defRPr/>
            </a:pPr>
            <a:fld id="{5BE7F2C2-8C85-4823-892F-846C9860CFBD}" type="slidenum">
              <a:rPr lang="zh-CN" altLang="en-US" smtClean="0"/>
              <a:pPr>
                <a:defRPr/>
              </a:pPr>
              <a:t>4</a:t>
            </a:fld>
            <a:endParaRPr lang="zh-CN" altLang="en-US"/>
          </a:p>
        </p:txBody>
      </p:sp>
    </p:spTree>
    <p:extLst>
      <p:ext uri="{BB962C8B-B14F-4D97-AF65-F5344CB8AC3E}">
        <p14:creationId xmlns:p14="http://schemas.microsoft.com/office/powerpoint/2010/main" val="23879209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smtClean="0"/>
              <a:t>编程可以控制电脑来做些什么？用过音乐盒？悬在桌面上听听音乐，学习累了可以放松一下，不想听音乐想在桌面上玩个小游戏行不行？</a:t>
            </a:r>
            <a:endParaRPr lang="en-US" altLang="zh-CN" smtClean="0"/>
          </a:p>
          <a:p>
            <a:r>
              <a:rPr lang="zh-CN" altLang="en-US" smtClean="0"/>
              <a:t>看一个有趣的实例。演示躲球游戏，是用</a:t>
            </a:r>
            <a:r>
              <a:rPr lang="en-US" altLang="zh-CN" smtClean="0"/>
              <a:t>QT</a:t>
            </a:r>
            <a:r>
              <a:rPr lang="zh-CN" altLang="en-US" smtClean="0"/>
              <a:t>框架编写的。</a:t>
            </a:r>
            <a:r>
              <a:rPr lang="en-US" altLang="zh-CN" smtClean="0"/>
              <a:t>Qt</a:t>
            </a:r>
            <a:r>
              <a:rPr lang="zh-CN" altLang="en-US" smtClean="0"/>
              <a:t>是一个</a:t>
            </a:r>
            <a:r>
              <a:rPr lang="en-US" altLang="zh-CN" smtClean="0"/>
              <a:t>1991</a:t>
            </a:r>
            <a:r>
              <a:rPr lang="zh-CN" altLang="en-US" smtClean="0"/>
              <a:t>年由奇趣科技开发的跨平台</a:t>
            </a:r>
            <a:r>
              <a:rPr lang="en-US" altLang="zh-CN" smtClean="0"/>
              <a:t>C++</a:t>
            </a:r>
            <a:r>
              <a:rPr lang="zh-CN" altLang="en-US" smtClean="0"/>
              <a:t>图形用户界面应用程序开发框架。它既可以开发</a:t>
            </a:r>
            <a:r>
              <a:rPr lang="en-US" altLang="zh-CN" smtClean="0"/>
              <a:t>GUI</a:t>
            </a:r>
            <a:r>
              <a:rPr lang="zh-CN" altLang="en-US" smtClean="0"/>
              <a:t>程序，也可用于开发非</a:t>
            </a:r>
            <a:r>
              <a:rPr lang="en-US" altLang="zh-CN" smtClean="0"/>
              <a:t>GUI</a:t>
            </a:r>
            <a:r>
              <a:rPr lang="zh-CN" altLang="en-US" smtClean="0"/>
              <a:t>程序，比如控制台工具和服务器。</a:t>
            </a:r>
            <a:endParaRPr lang="en-US" altLang="zh-CN" smtClean="0"/>
          </a:p>
          <a:p>
            <a:endParaRPr lang="en-US" altLang="zh-CN" smtClean="0"/>
          </a:p>
          <a:p>
            <a:r>
              <a:rPr lang="zh-CN" altLang="en-US" smtClean="0"/>
              <a:t>只控制电脑吗？手机其实就是微型电脑？怎么控制手机？其实只是不同的操作系统：从</a:t>
            </a:r>
            <a:r>
              <a:rPr lang="en-US" altLang="zh-CN" smtClean="0"/>
              <a:t>windows</a:t>
            </a:r>
            <a:r>
              <a:rPr lang="zh-CN" altLang="en-US" smtClean="0"/>
              <a:t>、</a:t>
            </a:r>
            <a:r>
              <a:rPr lang="en-US" altLang="zh-CN" smtClean="0"/>
              <a:t>linux</a:t>
            </a:r>
            <a:r>
              <a:rPr lang="zh-CN" altLang="en-US" smtClean="0"/>
              <a:t>、</a:t>
            </a:r>
            <a:r>
              <a:rPr lang="en-US" altLang="zh-CN" smtClean="0"/>
              <a:t>mac</a:t>
            </a:r>
            <a:r>
              <a:rPr lang="zh-CN" altLang="en-US" smtClean="0"/>
              <a:t>系统转到苹果</a:t>
            </a:r>
            <a:r>
              <a:rPr lang="en-US" altLang="zh-CN" smtClean="0"/>
              <a:t>ios</a:t>
            </a:r>
            <a:r>
              <a:rPr lang="zh-CN" altLang="en-US" smtClean="0"/>
              <a:t>、安卓系统。</a:t>
            </a:r>
            <a:endParaRPr lang="en-US" altLang="zh-CN" smtClean="0"/>
          </a:p>
          <a:p>
            <a:r>
              <a:rPr lang="zh-CN" altLang="en-US" smtClean="0"/>
              <a:t>演示手机虚拟手柄：</a:t>
            </a:r>
            <a:r>
              <a:rPr lang="en-US" altLang="zh-CN" u="sng" smtClean="0">
                <a:hlinkClick r:id="rId3"/>
              </a:rPr>
              <a:t>http://v.youku.com/v_show/id_XNTM4MzYxNDIw.html</a:t>
            </a:r>
            <a:endParaRPr lang="zh-CN" altLang="en-US" smtClean="0"/>
          </a:p>
        </p:txBody>
      </p:sp>
      <p:sp>
        <p:nvSpPr>
          <p:cNvPr id="4" name="灯片编号占位符 3"/>
          <p:cNvSpPr>
            <a:spLocks noGrp="1"/>
          </p:cNvSpPr>
          <p:nvPr>
            <p:ph type="sldNum" sz="quarter" idx="5"/>
          </p:nvPr>
        </p:nvSpPr>
        <p:spPr/>
        <p:txBody>
          <a:bodyPr/>
          <a:lstStyle/>
          <a:p>
            <a:pPr>
              <a:defRPr/>
            </a:pPr>
            <a:fld id="{AD6FB2DC-BAD2-437A-B365-1FB7C09C283F}" type="slidenum">
              <a:rPr lang="zh-CN" altLang="en-US" smtClean="0"/>
              <a:pPr>
                <a:defRPr/>
              </a:pPr>
              <a:t>5</a:t>
            </a:fld>
            <a:endParaRPr lang="zh-CN" altLang="en-US"/>
          </a:p>
        </p:txBody>
      </p:sp>
    </p:spTree>
    <p:extLst>
      <p:ext uri="{BB962C8B-B14F-4D97-AF65-F5344CB8AC3E}">
        <p14:creationId xmlns:p14="http://schemas.microsoft.com/office/powerpoint/2010/main" val="13882915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277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zh-CN" altLang="en-US" sz="1200" b="0" i="0" kern="1200" smtClean="0">
                <a:solidFill>
                  <a:schemeClr val="tx1"/>
                </a:solidFill>
                <a:effectLst/>
                <a:latin typeface="+mn-lt"/>
                <a:ea typeface="+mn-ea"/>
                <a:cs typeface="+mn-cs"/>
              </a:rPr>
              <a:t>有位老外网友用篮子、伸缩绳等材料做了一个机关。松鼠上篮后，人工触发开关，直接把松鼠发射出去了。</a:t>
            </a:r>
            <a:endParaRPr lang="zh-CN" altLang="en-US" dirty="0" smtClean="0"/>
          </a:p>
        </p:txBody>
      </p:sp>
      <p:sp>
        <p:nvSpPr>
          <p:cNvPr id="4" name="灯片编号占位符 3"/>
          <p:cNvSpPr>
            <a:spLocks noGrp="1"/>
          </p:cNvSpPr>
          <p:nvPr>
            <p:ph type="sldNum" sz="quarter" idx="5"/>
          </p:nvPr>
        </p:nvSpPr>
        <p:spPr/>
        <p:txBody>
          <a:bodyPr/>
          <a:lstStyle/>
          <a:p>
            <a:pPr>
              <a:defRPr/>
            </a:pPr>
            <a:fld id="{BDF08BF3-770B-48AD-A2D7-032962609589}" type="slidenum">
              <a:rPr lang="zh-CN" altLang="en-US" smtClean="0"/>
              <a:pPr>
                <a:defRPr/>
              </a:pPr>
              <a:t>6</a:t>
            </a:fld>
            <a:endParaRPr lang="zh-CN" altLang="en-US"/>
          </a:p>
        </p:txBody>
      </p:sp>
    </p:spTree>
    <p:extLst>
      <p:ext uri="{BB962C8B-B14F-4D97-AF65-F5344CB8AC3E}">
        <p14:creationId xmlns:p14="http://schemas.microsoft.com/office/powerpoint/2010/main" val="36742221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277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zh-CN" sz="1200" b="0" i="0" kern="1200" dirty="0" smtClean="0">
                <a:solidFill>
                  <a:schemeClr val="tx1"/>
                </a:solidFill>
                <a:effectLst/>
                <a:latin typeface="+mn-lt"/>
                <a:ea typeface="+mn-ea"/>
                <a:cs typeface="+mn-cs"/>
              </a:rPr>
              <a:t>2012</a:t>
            </a:r>
            <a:r>
              <a:rPr lang="zh-CN" altLang="en-US" sz="1200" b="0" i="0" kern="1200" dirty="0" smtClean="0">
                <a:solidFill>
                  <a:schemeClr val="tx1"/>
                </a:solidFill>
                <a:effectLst/>
                <a:latin typeface="+mn-lt"/>
                <a:ea typeface="+mn-ea"/>
                <a:cs typeface="+mn-cs"/>
              </a:rPr>
              <a:t>年</a:t>
            </a:r>
            <a:r>
              <a:rPr lang="en-US" altLang="zh-CN" sz="1200" b="0" i="0" kern="1200" dirty="0" smtClean="0">
                <a:solidFill>
                  <a:schemeClr val="tx1"/>
                </a:solidFill>
                <a:effectLst/>
                <a:latin typeface="+mn-lt"/>
                <a:ea typeface="+mn-ea"/>
                <a:cs typeface="+mn-cs"/>
              </a:rPr>
              <a:t>Python</a:t>
            </a:r>
            <a:r>
              <a:rPr lang="zh-CN" altLang="en-US" sz="1200" b="0" i="0" kern="1200" dirty="0" smtClean="0">
                <a:solidFill>
                  <a:schemeClr val="tx1"/>
                </a:solidFill>
                <a:effectLst/>
                <a:latin typeface="+mn-lt"/>
                <a:ea typeface="+mn-ea"/>
                <a:cs typeface="+mn-cs"/>
              </a:rPr>
              <a:t>大会上</a:t>
            </a:r>
            <a:r>
              <a:rPr lang="en-US" altLang="zh-CN" sz="1200" b="0" i="0" kern="1200" dirty="0" smtClean="0">
                <a:solidFill>
                  <a:schemeClr val="tx1"/>
                </a:solidFill>
                <a:effectLst/>
                <a:latin typeface="+mn-lt"/>
                <a:ea typeface="+mn-ea"/>
                <a:cs typeface="+mn-cs"/>
              </a:rPr>
              <a:t>Kurt Grandis</a:t>
            </a:r>
            <a:r>
              <a:rPr lang="zh-CN" altLang="en-US" sz="1200" b="0" i="0" kern="1200" dirty="0" smtClean="0">
                <a:solidFill>
                  <a:schemeClr val="tx1"/>
                </a:solidFill>
                <a:effectLst/>
                <a:latin typeface="+mn-lt"/>
                <a:ea typeface="+mn-ea"/>
                <a:cs typeface="+mn-cs"/>
              </a:rPr>
              <a:t>做了一次有趣的分享</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用 </a:t>
            </a:r>
            <a:r>
              <a:rPr lang="en-US" altLang="zh-CN" sz="1200" b="0" i="0" kern="1200" dirty="0" smtClean="0">
                <a:solidFill>
                  <a:schemeClr val="tx1"/>
                </a:solidFill>
                <a:effectLst/>
                <a:latin typeface="+mn-lt"/>
                <a:ea typeface="+mn-ea"/>
                <a:cs typeface="+mn-cs"/>
              </a:rPr>
              <a:t>Python </a:t>
            </a:r>
            <a:r>
              <a:rPr lang="zh-CN" altLang="en-US" sz="1200" b="0" i="0" kern="1200" dirty="0" smtClean="0">
                <a:solidFill>
                  <a:schemeClr val="tx1"/>
                </a:solidFill>
                <a:effectLst/>
                <a:latin typeface="+mn-lt"/>
                <a:ea typeface="+mn-ea"/>
                <a:cs typeface="+mn-cs"/>
              </a:rPr>
              <a:t>武装你的后院 </a:t>
            </a:r>
            <a:r>
              <a:rPr lang="en-US" altLang="zh-CN" sz="1200" b="0" i="0" kern="1200" dirty="0" smtClean="0">
                <a:solidFill>
                  <a:schemeClr val="tx1"/>
                </a:solidFill>
                <a:effectLst/>
                <a:latin typeface="+mn-lt"/>
                <a:ea typeface="+mn-ea"/>
                <a:cs typeface="+mn-cs"/>
              </a:rPr>
              <a:t>》</a:t>
            </a:r>
            <a:endParaRPr lang="zh-CN" altLang="en-US" dirty="0" smtClean="0"/>
          </a:p>
        </p:txBody>
      </p:sp>
      <p:sp>
        <p:nvSpPr>
          <p:cNvPr id="4" name="灯片编号占位符 3"/>
          <p:cNvSpPr>
            <a:spLocks noGrp="1"/>
          </p:cNvSpPr>
          <p:nvPr>
            <p:ph type="sldNum" sz="quarter" idx="5"/>
          </p:nvPr>
        </p:nvSpPr>
        <p:spPr/>
        <p:txBody>
          <a:bodyPr/>
          <a:lstStyle/>
          <a:p>
            <a:pPr>
              <a:defRPr/>
            </a:pPr>
            <a:fld id="{BDF08BF3-770B-48AD-A2D7-032962609589}" type="slidenum">
              <a:rPr lang="zh-CN" altLang="en-US" smtClean="0"/>
              <a:pPr>
                <a:defRPr/>
              </a:pPr>
              <a:t>7</a:t>
            </a:fld>
            <a:endParaRPr lang="zh-CN" altLang="en-US"/>
          </a:p>
        </p:txBody>
      </p:sp>
    </p:spTree>
    <p:extLst>
      <p:ext uri="{BB962C8B-B14F-4D97-AF65-F5344CB8AC3E}">
        <p14:creationId xmlns:p14="http://schemas.microsoft.com/office/powerpoint/2010/main" val="37100485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379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zh-CN" altLang="en-US" dirty="0" smtClean="0"/>
              <a:t>编程考虑的不只是用一台电脑完成一个程序的问题，要考虑的是完成一个可以运行的系统，可以包含各种设备。</a:t>
            </a:r>
          </a:p>
          <a:p>
            <a:pPr eaLnBrk="1" hangingPunct="1"/>
            <a:endParaRPr lang="en-US" altLang="zh-CN" dirty="0" smtClean="0"/>
          </a:p>
          <a:p>
            <a:pPr eaLnBrk="1" hangingPunct="1"/>
            <a:r>
              <a:rPr lang="en-US" altLang="zh-CN" dirty="0" smtClean="0"/>
              <a:t>Kinect</a:t>
            </a:r>
            <a:r>
              <a:rPr lang="zh-CN" altLang="en-US" dirty="0" smtClean="0"/>
              <a:t>是微软在</a:t>
            </a:r>
            <a:r>
              <a:rPr lang="en-US" altLang="zh-CN" dirty="0" smtClean="0"/>
              <a:t>2010</a:t>
            </a:r>
            <a:r>
              <a:rPr lang="zh-CN" altLang="en-US" dirty="0" smtClean="0"/>
              <a:t>年</a:t>
            </a:r>
            <a:r>
              <a:rPr lang="en-US" altLang="zh-CN" dirty="0" smtClean="0"/>
              <a:t>6</a:t>
            </a:r>
            <a:r>
              <a:rPr lang="zh-CN" altLang="en-US" dirty="0" smtClean="0"/>
              <a:t>月</a:t>
            </a:r>
            <a:r>
              <a:rPr lang="en-US" altLang="zh-CN" dirty="0" smtClean="0"/>
              <a:t>14</a:t>
            </a:r>
            <a:r>
              <a:rPr lang="zh-CN" altLang="en-US" dirty="0" smtClean="0"/>
              <a:t>日对</a:t>
            </a:r>
            <a:r>
              <a:rPr lang="en-US" altLang="zh-CN" dirty="0" smtClean="0"/>
              <a:t>XBOX360</a:t>
            </a:r>
            <a:r>
              <a:rPr lang="zh-CN" altLang="en-US" dirty="0" smtClean="0"/>
              <a:t>体感周边外设正式发布的名字。它是一种</a:t>
            </a:r>
            <a:r>
              <a:rPr lang="en-US" altLang="zh-CN" dirty="0" smtClean="0"/>
              <a:t>3D</a:t>
            </a:r>
            <a:r>
              <a:rPr lang="zh-CN" altLang="en-US" dirty="0" smtClean="0"/>
              <a:t>体感摄影机，并且不需要使用任何控制器，只依靠相机捕捉</a:t>
            </a:r>
            <a:r>
              <a:rPr lang="zh-CN" altLang="en-US" dirty="0" smtClean="0">
                <a:hlinkClick r:id="rId3"/>
              </a:rPr>
              <a:t>三维空间</a:t>
            </a:r>
            <a:r>
              <a:rPr lang="zh-CN" altLang="en-US" dirty="0" smtClean="0"/>
              <a:t>中物体的运动。设备上有用于面部表情和动作识别的摄像头，深度传感器，和用于语音识别的多点阵列麦克风。</a:t>
            </a:r>
            <a:endParaRPr lang="en-US" altLang="zh-CN" dirty="0" smtClean="0"/>
          </a:p>
          <a:p>
            <a:pPr eaLnBrk="1" hangingPunct="1"/>
            <a:endParaRPr lang="en-US" altLang="zh-CN" dirty="0" smtClean="0"/>
          </a:p>
          <a:p>
            <a:pPr eaLnBrk="1" hangingPunct="1"/>
            <a:r>
              <a:rPr lang="zh-CN" altLang="en-US" dirty="0" smtClean="0"/>
              <a:t>展示</a:t>
            </a:r>
            <a:r>
              <a:rPr lang="en-US" altLang="zh-CN" dirty="0" smtClean="0"/>
              <a:t>Kinect</a:t>
            </a:r>
            <a:r>
              <a:rPr lang="zh-CN" altLang="en-US" dirty="0" smtClean="0"/>
              <a:t>设备，可以怎么定位，使用的实例视频等已经联系武老师要。</a:t>
            </a:r>
          </a:p>
          <a:p>
            <a:endParaRPr lang="en-US" altLang="zh-CN" dirty="0" smtClean="0"/>
          </a:p>
          <a:p>
            <a:r>
              <a:rPr lang="en-US" altLang="zh-CN" dirty="0" smtClean="0">
                <a:hlinkClick r:id="rId4"/>
              </a:rPr>
              <a:t>Arduino</a:t>
            </a:r>
            <a:r>
              <a:rPr lang="zh-CN" altLang="en-US" dirty="0" smtClean="0"/>
              <a:t>是一款便捷灵活、方便上手的开源电子原型平台，包含硬件（各种型号的</a:t>
            </a:r>
            <a:r>
              <a:rPr lang="en-US" altLang="zh-CN" dirty="0" smtClean="0"/>
              <a:t>Arduino</a:t>
            </a:r>
            <a:r>
              <a:rPr lang="zh-CN" altLang="en-US" dirty="0" smtClean="0"/>
              <a:t>板）和软件（</a:t>
            </a:r>
            <a:r>
              <a:rPr lang="en-US" altLang="zh-CN" dirty="0" smtClean="0"/>
              <a:t>Arduino IDE)</a:t>
            </a:r>
            <a:r>
              <a:rPr lang="zh-CN" altLang="en-US" dirty="0" smtClean="0"/>
              <a:t>。由一个欧洲开发团队于</a:t>
            </a:r>
            <a:r>
              <a:rPr lang="en-US" altLang="zh-CN" dirty="0" smtClean="0"/>
              <a:t>2005</a:t>
            </a:r>
            <a:r>
              <a:rPr lang="zh-CN" altLang="en-US" dirty="0" smtClean="0"/>
              <a:t>年冬季开发。</a:t>
            </a:r>
            <a:r>
              <a:rPr lang="en-US" altLang="zh-CN" dirty="0" smtClean="0"/>
              <a:t>Arduino</a:t>
            </a:r>
            <a:r>
              <a:rPr lang="zh-CN" altLang="en-US" dirty="0" smtClean="0"/>
              <a:t>能通过各种各样的传感器来感知环境，通过控制灯光、马达和其他的装置来反馈、影响环境。</a:t>
            </a:r>
          </a:p>
          <a:p>
            <a:endParaRPr lang="zh-CN" altLang="en-US" dirty="0" smtClean="0"/>
          </a:p>
        </p:txBody>
      </p:sp>
      <p:sp>
        <p:nvSpPr>
          <p:cNvPr id="4" name="灯片编号占位符 3"/>
          <p:cNvSpPr>
            <a:spLocks noGrp="1"/>
          </p:cNvSpPr>
          <p:nvPr>
            <p:ph type="sldNum" sz="quarter" idx="5"/>
          </p:nvPr>
        </p:nvSpPr>
        <p:spPr/>
        <p:txBody>
          <a:bodyPr/>
          <a:lstStyle/>
          <a:p>
            <a:pPr>
              <a:defRPr/>
            </a:pPr>
            <a:fld id="{06B1721B-0BB0-4AEE-9B68-43A14C83BC21}" type="slidenum">
              <a:rPr lang="zh-CN" altLang="en-US" smtClean="0"/>
              <a:pPr>
                <a:defRPr/>
              </a:pPr>
              <a:t>8</a:t>
            </a:fld>
            <a:endParaRPr lang="zh-CN" altLang="en-US"/>
          </a:p>
        </p:txBody>
      </p:sp>
    </p:spTree>
    <p:extLst>
      <p:ext uri="{BB962C8B-B14F-4D97-AF65-F5344CB8AC3E}">
        <p14:creationId xmlns:p14="http://schemas.microsoft.com/office/powerpoint/2010/main" val="7664011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dirty="0" smtClean="0"/>
              <a:t>编程要做的是一整套的设计，很多时候需要配合硬件设计，考虑各种接口。</a:t>
            </a:r>
            <a:r>
              <a:rPr lang="en-US" altLang="zh-CN" dirty="0" smtClean="0"/>
              <a:t>USB</a:t>
            </a:r>
            <a:r>
              <a:rPr lang="zh-CN" altLang="en-US" dirty="0" smtClean="0"/>
              <a:t>接口在老机器上就不存在，因为使用方便即插即用很快普及。苹果设备属于比较封闭的设备，但是也要配合</a:t>
            </a:r>
            <a:r>
              <a:rPr lang="en-US" altLang="zh-CN" dirty="0" smtClean="0"/>
              <a:t>USB</a:t>
            </a:r>
            <a:r>
              <a:rPr lang="zh-CN" altLang="en-US" dirty="0" smtClean="0"/>
              <a:t>接口的标准，完成充电和数据传输等。</a:t>
            </a:r>
            <a:endParaRPr lang="en-US" altLang="zh-CN" dirty="0" smtClean="0"/>
          </a:p>
          <a:p>
            <a:r>
              <a:rPr lang="zh-CN" altLang="en-US" dirty="0" smtClean="0"/>
              <a:t>操作系统：</a:t>
            </a:r>
            <a:endParaRPr lang="en-US" altLang="zh-CN" dirty="0" smtClean="0"/>
          </a:p>
          <a:p>
            <a:r>
              <a:rPr lang="en-US" altLang="zh-CN" dirty="0" smtClean="0"/>
              <a:t>  1.</a:t>
            </a:r>
            <a:r>
              <a:rPr lang="zh-CN" altLang="en-US" dirty="0" smtClean="0"/>
              <a:t>使用最多的是</a:t>
            </a:r>
            <a:r>
              <a:rPr lang="en-US" altLang="zh-CN" dirty="0" smtClean="0"/>
              <a:t>Windows</a:t>
            </a:r>
            <a:r>
              <a:rPr lang="zh-CN" altLang="en-US" dirty="0" smtClean="0"/>
              <a:t>，支持多种编程框架平台和编程语言</a:t>
            </a:r>
            <a:endParaRPr lang="en-US" altLang="zh-CN" dirty="0" smtClean="0"/>
          </a:p>
          <a:p>
            <a:r>
              <a:rPr lang="en-US" altLang="zh-CN" dirty="0" smtClean="0"/>
              <a:t>  2.Linux</a:t>
            </a:r>
            <a:r>
              <a:rPr lang="zh-CN" altLang="en-US" dirty="0" smtClean="0"/>
              <a:t>、</a:t>
            </a:r>
            <a:r>
              <a:rPr lang="en-US" altLang="zh-CN" dirty="0" smtClean="0"/>
              <a:t>Mac</a:t>
            </a:r>
            <a:r>
              <a:rPr lang="zh-CN" altLang="en-US" dirty="0" smtClean="0"/>
              <a:t>：</a:t>
            </a:r>
            <a:r>
              <a:rPr lang="en-US" altLang="zh-CN" dirty="0" smtClean="0"/>
              <a:t>Perl</a:t>
            </a:r>
            <a:r>
              <a:rPr lang="zh-CN" altLang="en-US" dirty="0" smtClean="0"/>
              <a:t>语言在</a:t>
            </a:r>
            <a:r>
              <a:rPr lang="en-US" altLang="zh-CN" dirty="0" smtClean="0"/>
              <a:t>Unix</a:t>
            </a:r>
            <a:r>
              <a:rPr lang="zh-CN" altLang="en-US" dirty="0" smtClean="0"/>
              <a:t>和</a:t>
            </a:r>
            <a:r>
              <a:rPr lang="en-US" altLang="zh-CN" dirty="0" smtClean="0"/>
              <a:t>Linux</a:t>
            </a:r>
            <a:r>
              <a:rPr lang="zh-CN" altLang="en-US" dirty="0" smtClean="0"/>
              <a:t>中捆绑使用</a:t>
            </a:r>
            <a:endParaRPr lang="en-US" altLang="zh-CN" dirty="0" smtClean="0"/>
          </a:p>
          <a:p>
            <a:r>
              <a:rPr lang="en-US" altLang="zh-CN" dirty="0" smtClean="0"/>
              <a:t>  3.IOS</a:t>
            </a:r>
            <a:r>
              <a:rPr lang="zh-CN" altLang="en-US" dirty="0" smtClean="0"/>
              <a:t>：以</a:t>
            </a:r>
            <a:r>
              <a:rPr lang="en-US" altLang="zh-CN" dirty="0" smtClean="0"/>
              <a:t>Objective-C</a:t>
            </a:r>
            <a:r>
              <a:rPr lang="zh-CN" altLang="en-US" dirty="0" smtClean="0"/>
              <a:t>为编程语言</a:t>
            </a:r>
            <a:endParaRPr lang="en-US" altLang="zh-CN" dirty="0" smtClean="0"/>
          </a:p>
          <a:p>
            <a:r>
              <a:rPr lang="en-US" altLang="zh-CN" dirty="0" smtClean="0"/>
              <a:t>  4.</a:t>
            </a:r>
            <a:r>
              <a:rPr lang="zh-CN" altLang="en-US" dirty="0" smtClean="0"/>
              <a:t>安卓：以</a:t>
            </a:r>
            <a:r>
              <a:rPr lang="en-US" altLang="zh-CN" dirty="0" smtClean="0"/>
              <a:t>Java</a:t>
            </a:r>
            <a:r>
              <a:rPr lang="zh-CN" altLang="en-US" dirty="0" smtClean="0"/>
              <a:t>为编程语言</a:t>
            </a:r>
            <a:endParaRPr lang="en-US" altLang="zh-CN" dirty="0" smtClean="0"/>
          </a:p>
          <a:p>
            <a:r>
              <a:rPr lang="zh-CN" altLang="en-US" dirty="0" smtClean="0"/>
              <a:t>强调框架和平台的重要性：</a:t>
            </a:r>
            <a:endParaRPr lang="en-US" altLang="zh-CN" dirty="0" smtClean="0"/>
          </a:p>
          <a:p>
            <a:r>
              <a:rPr lang="en-US" altLang="zh-CN" dirty="0" smtClean="0"/>
              <a:t>  1.</a:t>
            </a:r>
            <a:r>
              <a:rPr lang="zh-CN" altLang="en-US" dirty="0" smtClean="0"/>
              <a:t>封装起一些内容，可以直接使用，简化编程</a:t>
            </a:r>
            <a:endParaRPr lang="en-US" altLang="zh-CN" dirty="0" smtClean="0"/>
          </a:p>
          <a:p>
            <a:r>
              <a:rPr lang="zh-CN" altLang="en-US" dirty="0" smtClean="0"/>
              <a:t>语言选择和算法设计：</a:t>
            </a:r>
            <a:endParaRPr lang="en-US" altLang="zh-CN" dirty="0" smtClean="0"/>
          </a:p>
          <a:p>
            <a:r>
              <a:rPr lang="en-US" altLang="zh-CN" dirty="0" smtClean="0"/>
              <a:t>  1.</a:t>
            </a:r>
            <a:r>
              <a:rPr lang="zh-CN" altLang="en-US" dirty="0" smtClean="0"/>
              <a:t>目前程序设计基础课程就是使用</a:t>
            </a:r>
            <a:r>
              <a:rPr lang="en-US" altLang="zh-CN" dirty="0" smtClean="0"/>
              <a:t>C</a:t>
            </a:r>
            <a:r>
              <a:rPr lang="zh-CN" altLang="en-US" dirty="0" smtClean="0"/>
              <a:t>语言介绍编程的各种算法。</a:t>
            </a:r>
            <a:endParaRPr lang="en-US" altLang="zh-CN" dirty="0" smtClean="0"/>
          </a:p>
          <a:p>
            <a:r>
              <a:rPr lang="zh-CN" altLang="en-US" dirty="0" smtClean="0"/>
              <a:t>编程调试：</a:t>
            </a:r>
            <a:endParaRPr lang="en-US" altLang="zh-CN" dirty="0" smtClean="0"/>
          </a:p>
          <a:p>
            <a:r>
              <a:rPr lang="en-US" altLang="zh-CN" dirty="0" smtClean="0"/>
              <a:t>  1.</a:t>
            </a:r>
            <a:r>
              <a:rPr lang="zh-CN" altLang="en-US" dirty="0" smtClean="0"/>
              <a:t>体会到调试的重要性了吧？</a:t>
            </a:r>
          </a:p>
        </p:txBody>
      </p:sp>
      <p:sp>
        <p:nvSpPr>
          <p:cNvPr id="4" name="灯片编号占位符 3"/>
          <p:cNvSpPr>
            <a:spLocks noGrp="1"/>
          </p:cNvSpPr>
          <p:nvPr>
            <p:ph type="sldNum" sz="quarter" idx="5"/>
          </p:nvPr>
        </p:nvSpPr>
        <p:spPr/>
        <p:txBody>
          <a:bodyPr/>
          <a:lstStyle/>
          <a:p>
            <a:pPr>
              <a:defRPr/>
            </a:pPr>
            <a:fld id="{70AD6BE0-8A4C-49A3-82B1-B53F4A3E3A94}" type="slidenum">
              <a:rPr lang="zh-CN" altLang="en-US" smtClean="0"/>
              <a:pPr>
                <a:defRPr/>
              </a:pPr>
              <a:t>9</a:t>
            </a:fld>
            <a:endParaRPr lang="zh-CN" altLang="en-US"/>
          </a:p>
        </p:txBody>
      </p:sp>
    </p:spTree>
    <p:extLst>
      <p:ext uri="{BB962C8B-B14F-4D97-AF65-F5344CB8AC3E}">
        <p14:creationId xmlns:p14="http://schemas.microsoft.com/office/powerpoint/2010/main" val="38453865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dirty="0" smtClean="0"/>
              <a:t>单击此处编辑母版标题样式</a:t>
            </a:r>
            <a:endParaRPr lang="zh-CN" altLang="en-US" dirty="0"/>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dirty="0" smtClean="0"/>
              <a:t>单击此处编辑母版副标题样式</a:t>
            </a:r>
            <a:endParaRPr lang="zh-CN" altLang="en-US" dirty="0"/>
          </a:p>
        </p:txBody>
      </p:sp>
      <p:sp>
        <p:nvSpPr>
          <p:cNvPr id="4" name="日期占位符 3"/>
          <p:cNvSpPr>
            <a:spLocks noGrp="1"/>
          </p:cNvSpPr>
          <p:nvPr>
            <p:ph type="dt" sz="half" idx="10"/>
          </p:nvPr>
        </p:nvSpPr>
        <p:spPr/>
        <p:txBody>
          <a:bodyPr/>
          <a:lstStyle>
            <a:lvl1pPr>
              <a:defRPr/>
            </a:lvl1pPr>
          </a:lstStyle>
          <a:p>
            <a:pPr>
              <a:defRPr/>
            </a:pPr>
            <a:fld id="{B30533B5-D1FA-4EB9-BA4F-CC06239954A9}" type="datetimeFigureOut">
              <a:rPr lang="zh-CN" altLang="en-US"/>
              <a:pPr>
                <a:defRPr/>
              </a:pPr>
              <a:t>2015/12/14</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F656FEAD-3728-4207-AE1A-CC3CCFD03B79}" type="slidenum">
              <a:rPr lang="zh-CN" altLang="en-US"/>
              <a:pPr>
                <a:defRPr/>
              </a:pPr>
              <a:t>‹#›</a:t>
            </a:fld>
            <a:endParaRPr lang="zh-CN" altLang="en-US"/>
          </a:p>
        </p:txBody>
      </p:sp>
    </p:spTree>
    <p:extLst>
      <p:ext uri="{BB962C8B-B14F-4D97-AF65-F5344CB8AC3E}">
        <p14:creationId xmlns:p14="http://schemas.microsoft.com/office/powerpoint/2010/main" val="41324997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BA929132-94CB-4B78-8961-4194812661A7}" type="datetimeFigureOut">
              <a:rPr lang="zh-CN" altLang="en-US"/>
              <a:pPr>
                <a:defRPr/>
              </a:pPr>
              <a:t>2015/12/14</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B3B35C40-4CA4-485B-9C0B-65991F35893F}" type="slidenum">
              <a:rPr lang="zh-CN" altLang="en-US"/>
              <a:pPr>
                <a:defRPr/>
              </a:pPr>
              <a:t>‹#›</a:t>
            </a:fld>
            <a:endParaRPr lang="zh-CN" altLang="en-US"/>
          </a:p>
        </p:txBody>
      </p:sp>
    </p:spTree>
    <p:extLst>
      <p:ext uri="{BB962C8B-B14F-4D97-AF65-F5344CB8AC3E}">
        <p14:creationId xmlns:p14="http://schemas.microsoft.com/office/powerpoint/2010/main" val="40449586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A3DF1D4A-EACE-4E32-A928-A5293538C3B3}" type="datetimeFigureOut">
              <a:rPr lang="zh-CN" altLang="en-US"/>
              <a:pPr>
                <a:defRPr/>
              </a:pPr>
              <a:t>2015/12/14</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B8E52C7D-8658-4B40-81DA-24BB226337D5}" type="slidenum">
              <a:rPr lang="zh-CN" altLang="en-US"/>
              <a:pPr>
                <a:defRPr/>
              </a:pPr>
              <a:t>‹#›</a:t>
            </a:fld>
            <a:endParaRPr lang="zh-CN" altLang="en-US"/>
          </a:p>
        </p:txBody>
      </p:sp>
    </p:spTree>
    <p:extLst>
      <p:ext uri="{BB962C8B-B14F-4D97-AF65-F5344CB8AC3E}">
        <p14:creationId xmlns:p14="http://schemas.microsoft.com/office/powerpoint/2010/main" val="41396273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018DF8C8-B1F7-47F1-99C9-9CF2CDA74621}" type="datetimeFigureOut">
              <a:rPr lang="zh-CN" altLang="en-US"/>
              <a:pPr>
                <a:defRPr/>
              </a:pPr>
              <a:t>2015/12/14</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157A7F91-9AB2-4DD6-B69E-E4480E1A37AA}" type="slidenum">
              <a:rPr lang="zh-CN" altLang="en-US"/>
              <a:pPr>
                <a:defRPr/>
              </a:pPr>
              <a:t>‹#›</a:t>
            </a:fld>
            <a:endParaRPr lang="zh-CN" altLang="en-US"/>
          </a:p>
        </p:txBody>
      </p:sp>
    </p:spTree>
    <p:extLst>
      <p:ext uri="{BB962C8B-B14F-4D97-AF65-F5344CB8AC3E}">
        <p14:creationId xmlns:p14="http://schemas.microsoft.com/office/powerpoint/2010/main" val="38642995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lvl1pPr>
              <a:defRPr/>
            </a:lvl1pPr>
          </a:lstStyle>
          <a:p>
            <a:pPr>
              <a:defRPr/>
            </a:pPr>
            <a:fld id="{C5D50030-63E8-4FB8-96B5-5346B9C6C00D}" type="datetimeFigureOut">
              <a:rPr lang="zh-CN" altLang="en-US"/>
              <a:pPr>
                <a:defRPr/>
              </a:pPr>
              <a:t>2015/12/14</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959FA975-5F4F-49F6-8D88-D94D8B8F1E5D}" type="slidenum">
              <a:rPr lang="zh-CN" altLang="en-US"/>
              <a:pPr>
                <a:defRPr/>
              </a:pPr>
              <a:t>‹#›</a:t>
            </a:fld>
            <a:endParaRPr lang="zh-CN" altLang="en-US"/>
          </a:p>
        </p:txBody>
      </p:sp>
    </p:spTree>
    <p:extLst>
      <p:ext uri="{BB962C8B-B14F-4D97-AF65-F5344CB8AC3E}">
        <p14:creationId xmlns:p14="http://schemas.microsoft.com/office/powerpoint/2010/main" val="31632373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3"/>
          <p:cNvSpPr>
            <a:spLocks noGrp="1"/>
          </p:cNvSpPr>
          <p:nvPr>
            <p:ph type="dt" sz="half" idx="10"/>
          </p:nvPr>
        </p:nvSpPr>
        <p:spPr/>
        <p:txBody>
          <a:bodyPr/>
          <a:lstStyle>
            <a:lvl1pPr>
              <a:defRPr/>
            </a:lvl1pPr>
          </a:lstStyle>
          <a:p>
            <a:pPr>
              <a:defRPr/>
            </a:pPr>
            <a:fld id="{0E3560B2-83D3-4F9F-A6C3-D74B0C62FE4C}" type="datetimeFigureOut">
              <a:rPr lang="zh-CN" altLang="en-US"/>
              <a:pPr>
                <a:defRPr/>
              </a:pPr>
              <a:t>2015/12/14</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070575DA-41C6-479F-8E76-98C38165484B}" type="slidenum">
              <a:rPr lang="zh-CN" altLang="en-US"/>
              <a:pPr>
                <a:defRPr/>
              </a:pPr>
              <a:t>‹#›</a:t>
            </a:fld>
            <a:endParaRPr lang="zh-CN" altLang="en-US"/>
          </a:p>
        </p:txBody>
      </p:sp>
    </p:spTree>
    <p:extLst>
      <p:ext uri="{BB962C8B-B14F-4D97-AF65-F5344CB8AC3E}">
        <p14:creationId xmlns:p14="http://schemas.microsoft.com/office/powerpoint/2010/main" val="37688137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3"/>
          <p:cNvSpPr>
            <a:spLocks noGrp="1"/>
          </p:cNvSpPr>
          <p:nvPr>
            <p:ph type="dt" sz="half" idx="10"/>
          </p:nvPr>
        </p:nvSpPr>
        <p:spPr/>
        <p:txBody>
          <a:bodyPr/>
          <a:lstStyle>
            <a:lvl1pPr>
              <a:defRPr/>
            </a:lvl1pPr>
          </a:lstStyle>
          <a:p>
            <a:pPr>
              <a:defRPr/>
            </a:pPr>
            <a:fld id="{271706F3-7E9A-404E-9FA7-A01E3D3B53C1}" type="datetimeFigureOut">
              <a:rPr lang="zh-CN" altLang="en-US"/>
              <a:pPr>
                <a:defRPr/>
              </a:pPr>
              <a:t>2015/12/14</a:t>
            </a:fld>
            <a:endParaRPr lang="zh-CN" altLang="en-US"/>
          </a:p>
        </p:txBody>
      </p:sp>
      <p:sp>
        <p:nvSpPr>
          <p:cNvPr id="8" name="页脚占位符 4"/>
          <p:cNvSpPr>
            <a:spLocks noGrp="1"/>
          </p:cNvSpPr>
          <p:nvPr>
            <p:ph type="ftr" sz="quarter" idx="11"/>
          </p:nvPr>
        </p:nvSpPr>
        <p:spPr/>
        <p:txBody>
          <a:bodyPr/>
          <a:lstStyle>
            <a:lvl1pPr>
              <a:defRPr/>
            </a:lvl1pPr>
          </a:lstStyle>
          <a:p>
            <a:pPr>
              <a:defRPr/>
            </a:pPr>
            <a:endParaRPr lang="zh-CN" altLang="en-US"/>
          </a:p>
        </p:txBody>
      </p:sp>
      <p:sp>
        <p:nvSpPr>
          <p:cNvPr id="9" name="灯片编号占位符 5"/>
          <p:cNvSpPr>
            <a:spLocks noGrp="1"/>
          </p:cNvSpPr>
          <p:nvPr>
            <p:ph type="sldNum" sz="quarter" idx="12"/>
          </p:nvPr>
        </p:nvSpPr>
        <p:spPr/>
        <p:txBody>
          <a:bodyPr/>
          <a:lstStyle>
            <a:lvl1pPr>
              <a:defRPr/>
            </a:lvl1pPr>
          </a:lstStyle>
          <a:p>
            <a:pPr>
              <a:defRPr/>
            </a:pPr>
            <a:fld id="{04925874-DD96-4B1C-954C-0CBEAD2E4FBC}" type="slidenum">
              <a:rPr lang="zh-CN" altLang="en-US"/>
              <a:pPr>
                <a:defRPr/>
              </a:pPr>
              <a:t>‹#›</a:t>
            </a:fld>
            <a:endParaRPr lang="zh-CN" altLang="en-US"/>
          </a:p>
        </p:txBody>
      </p:sp>
    </p:spTree>
    <p:extLst>
      <p:ext uri="{BB962C8B-B14F-4D97-AF65-F5344CB8AC3E}">
        <p14:creationId xmlns:p14="http://schemas.microsoft.com/office/powerpoint/2010/main" val="24095390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3"/>
          <p:cNvSpPr>
            <a:spLocks noGrp="1"/>
          </p:cNvSpPr>
          <p:nvPr>
            <p:ph type="dt" sz="half" idx="10"/>
          </p:nvPr>
        </p:nvSpPr>
        <p:spPr/>
        <p:txBody>
          <a:bodyPr/>
          <a:lstStyle>
            <a:lvl1pPr>
              <a:defRPr/>
            </a:lvl1pPr>
          </a:lstStyle>
          <a:p>
            <a:pPr>
              <a:defRPr/>
            </a:pPr>
            <a:fld id="{E3CBD6B4-86D2-41C2-9DC3-CEFC7A1DD2FD}" type="datetimeFigureOut">
              <a:rPr lang="zh-CN" altLang="en-US"/>
              <a:pPr>
                <a:defRPr/>
              </a:pPr>
              <a:t>2015/12/14</a:t>
            </a:fld>
            <a:endParaRPr lang="zh-CN" altLang="en-US"/>
          </a:p>
        </p:txBody>
      </p:sp>
      <p:sp>
        <p:nvSpPr>
          <p:cNvPr id="4" name="页脚占位符 4"/>
          <p:cNvSpPr>
            <a:spLocks noGrp="1"/>
          </p:cNvSpPr>
          <p:nvPr>
            <p:ph type="ftr" sz="quarter" idx="11"/>
          </p:nvPr>
        </p:nvSpPr>
        <p:spPr/>
        <p:txBody>
          <a:bodyPr/>
          <a:lstStyle>
            <a:lvl1pPr>
              <a:defRPr/>
            </a:lvl1pPr>
          </a:lstStyle>
          <a:p>
            <a:pPr>
              <a:defRPr/>
            </a:pPr>
            <a:endParaRPr lang="zh-CN" altLang="en-US"/>
          </a:p>
        </p:txBody>
      </p:sp>
      <p:sp>
        <p:nvSpPr>
          <p:cNvPr id="5" name="灯片编号占位符 5"/>
          <p:cNvSpPr>
            <a:spLocks noGrp="1"/>
          </p:cNvSpPr>
          <p:nvPr>
            <p:ph type="sldNum" sz="quarter" idx="12"/>
          </p:nvPr>
        </p:nvSpPr>
        <p:spPr/>
        <p:txBody>
          <a:bodyPr/>
          <a:lstStyle>
            <a:lvl1pPr>
              <a:defRPr/>
            </a:lvl1pPr>
          </a:lstStyle>
          <a:p>
            <a:pPr>
              <a:defRPr/>
            </a:pPr>
            <a:fld id="{B6ABA0CC-530E-47E0-843D-529A7F9A6CF6}" type="slidenum">
              <a:rPr lang="zh-CN" altLang="en-US"/>
              <a:pPr>
                <a:defRPr/>
              </a:pPr>
              <a:t>‹#›</a:t>
            </a:fld>
            <a:endParaRPr lang="zh-CN" altLang="en-US"/>
          </a:p>
        </p:txBody>
      </p:sp>
    </p:spTree>
    <p:extLst>
      <p:ext uri="{BB962C8B-B14F-4D97-AF65-F5344CB8AC3E}">
        <p14:creationId xmlns:p14="http://schemas.microsoft.com/office/powerpoint/2010/main" val="2416784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fld id="{83CE105F-21F5-49DD-812F-BFDA0D7D21FF}" type="datetimeFigureOut">
              <a:rPr lang="zh-CN" altLang="en-US"/>
              <a:pPr>
                <a:defRPr/>
              </a:pPr>
              <a:t>2015/12/14</a:t>
            </a:fld>
            <a:endParaRPr lang="zh-CN" altLang="en-US"/>
          </a:p>
        </p:txBody>
      </p:sp>
      <p:sp>
        <p:nvSpPr>
          <p:cNvPr id="3" name="页脚占位符 4"/>
          <p:cNvSpPr>
            <a:spLocks noGrp="1"/>
          </p:cNvSpPr>
          <p:nvPr>
            <p:ph type="ftr" sz="quarter" idx="11"/>
          </p:nvPr>
        </p:nvSpPr>
        <p:spPr/>
        <p:txBody>
          <a:bodyPr/>
          <a:lstStyle>
            <a:lvl1pPr>
              <a:defRPr/>
            </a:lvl1pPr>
          </a:lstStyle>
          <a:p>
            <a:pPr>
              <a:defRPr/>
            </a:pPr>
            <a:endParaRPr lang="zh-CN" altLang="en-US"/>
          </a:p>
        </p:txBody>
      </p:sp>
      <p:sp>
        <p:nvSpPr>
          <p:cNvPr id="4" name="灯片编号占位符 5"/>
          <p:cNvSpPr>
            <a:spLocks noGrp="1"/>
          </p:cNvSpPr>
          <p:nvPr>
            <p:ph type="sldNum" sz="quarter" idx="12"/>
          </p:nvPr>
        </p:nvSpPr>
        <p:spPr/>
        <p:txBody>
          <a:bodyPr/>
          <a:lstStyle>
            <a:lvl1pPr>
              <a:defRPr/>
            </a:lvl1pPr>
          </a:lstStyle>
          <a:p>
            <a:pPr>
              <a:defRPr/>
            </a:pPr>
            <a:fld id="{B40C7F96-3C7B-4C30-9E41-F9546E5EB39C}" type="slidenum">
              <a:rPr lang="zh-CN" altLang="en-US"/>
              <a:pPr>
                <a:defRPr/>
              </a:pPr>
              <a:t>‹#›</a:t>
            </a:fld>
            <a:endParaRPr lang="zh-CN" altLang="en-US"/>
          </a:p>
        </p:txBody>
      </p:sp>
    </p:spTree>
    <p:extLst>
      <p:ext uri="{BB962C8B-B14F-4D97-AF65-F5344CB8AC3E}">
        <p14:creationId xmlns:p14="http://schemas.microsoft.com/office/powerpoint/2010/main" val="36562758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3"/>
          <p:cNvSpPr>
            <a:spLocks noGrp="1"/>
          </p:cNvSpPr>
          <p:nvPr>
            <p:ph type="dt" sz="half" idx="10"/>
          </p:nvPr>
        </p:nvSpPr>
        <p:spPr/>
        <p:txBody>
          <a:bodyPr/>
          <a:lstStyle>
            <a:lvl1pPr>
              <a:defRPr/>
            </a:lvl1pPr>
          </a:lstStyle>
          <a:p>
            <a:pPr>
              <a:defRPr/>
            </a:pPr>
            <a:fld id="{C27BE35D-161C-4545-A88A-41A5685554A1}" type="datetimeFigureOut">
              <a:rPr lang="zh-CN" altLang="en-US"/>
              <a:pPr>
                <a:defRPr/>
              </a:pPr>
              <a:t>2015/12/14</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3A8363C9-D1F8-47A8-9640-A613BEB9FD19}" type="slidenum">
              <a:rPr lang="zh-CN" altLang="en-US"/>
              <a:pPr>
                <a:defRPr/>
              </a:pPr>
              <a:t>‹#›</a:t>
            </a:fld>
            <a:endParaRPr lang="zh-CN" altLang="en-US"/>
          </a:p>
        </p:txBody>
      </p:sp>
    </p:spTree>
    <p:extLst>
      <p:ext uri="{BB962C8B-B14F-4D97-AF65-F5344CB8AC3E}">
        <p14:creationId xmlns:p14="http://schemas.microsoft.com/office/powerpoint/2010/main" val="21748086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3"/>
          <p:cNvSpPr>
            <a:spLocks noGrp="1"/>
          </p:cNvSpPr>
          <p:nvPr>
            <p:ph type="dt" sz="half" idx="10"/>
          </p:nvPr>
        </p:nvSpPr>
        <p:spPr/>
        <p:txBody>
          <a:bodyPr/>
          <a:lstStyle>
            <a:lvl1pPr>
              <a:defRPr/>
            </a:lvl1pPr>
          </a:lstStyle>
          <a:p>
            <a:pPr>
              <a:defRPr/>
            </a:pPr>
            <a:fld id="{4E583C92-B802-4BBB-BBD7-85F5637D695A}" type="datetimeFigureOut">
              <a:rPr lang="zh-CN" altLang="en-US"/>
              <a:pPr>
                <a:defRPr/>
              </a:pPr>
              <a:t>2015/12/14</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8E09C20D-1D06-411B-9C80-80F52B459F97}" type="slidenum">
              <a:rPr lang="zh-CN" altLang="en-US"/>
              <a:pPr>
                <a:defRPr/>
              </a:pPr>
              <a:t>‹#›</a:t>
            </a:fld>
            <a:endParaRPr lang="zh-CN" altLang="en-US"/>
          </a:p>
        </p:txBody>
      </p:sp>
    </p:spTree>
    <p:extLst>
      <p:ext uri="{BB962C8B-B14F-4D97-AF65-F5344CB8AC3E}">
        <p14:creationId xmlns:p14="http://schemas.microsoft.com/office/powerpoint/2010/main" val="12179426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027" name="文本占位符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ea typeface="+mn-ea"/>
              </a:defRPr>
            </a:lvl1pPr>
          </a:lstStyle>
          <a:p>
            <a:pPr>
              <a:defRPr/>
            </a:pPr>
            <a:fld id="{0B982193-AD11-4B82-8A5F-CCD23075C4FE}" type="datetimeFigureOut">
              <a:rPr lang="zh-CN" altLang="en-US"/>
              <a:pPr>
                <a:defRPr/>
              </a:pPr>
              <a:t>2015/12/14</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ea typeface="+mn-ea"/>
              </a:defRPr>
            </a:lvl1pPr>
          </a:lstStyle>
          <a:p>
            <a:pPr>
              <a:defRPr/>
            </a:pPr>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a:solidFill>
                  <a:schemeClr val="tx1">
                    <a:tint val="75000"/>
                  </a:schemeClr>
                </a:solidFill>
                <a:latin typeface="+mn-lt"/>
                <a:ea typeface="+mn-ea"/>
              </a:defRPr>
            </a:lvl1pPr>
          </a:lstStyle>
          <a:p>
            <a:pPr>
              <a:defRPr/>
            </a:pPr>
            <a:fld id="{303F9490-5A44-4A17-92C5-4EED7199897A}"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ea typeface="宋体" pitchFamily="2" charset="-122"/>
        </a:defRPr>
      </a:lvl2pPr>
      <a:lvl3pPr algn="ctr" rtl="0" eaLnBrk="0" fontAlgn="base" hangingPunct="0">
        <a:spcBef>
          <a:spcPct val="0"/>
        </a:spcBef>
        <a:spcAft>
          <a:spcPct val="0"/>
        </a:spcAft>
        <a:defRPr sz="4400">
          <a:solidFill>
            <a:schemeClr val="tx1"/>
          </a:solidFill>
          <a:latin typeface="Calibri" pitchFamily="34" charset="0"/>
          <a:ea typeface="宋体" pitchFamily="2" charset="-122"/>
        </a:defRPr>
      </a:lvl3pPr>
      <a:lvl4pPr algn="ctr" rtl="0" eaLnBrk="0" fontAlgn="base" hangingPunct="0">
        <a:spcBef>
          <a:spcPct val="0"/>
        </a:spcBef>
        <a:spcAft>
          <a:spcPct val="0"/>
        </a:spcAft>
        <a:defRPr sz="4400">
          <a:solidFill>
            <a:schemeClr val="tx1"/>
          </a:solidFill>
          <a:latin typeface="Calibri" pitchFamily="34" charset="0"/>
          <a:ea typeface="宋体" pitchFamily="2" charset="-122"/>
        </a:defRPr>
      </a:lvl4pPr>
      <a:lvl5pPr algn="ctr" rtl="0" eaLnBrk="0" fontAlgn="base" hangingPunct="0">
        <a:spcBef>
          <a:spcPct val="0"/>
        </a:spcBef>
        <a:spcAft>
          <a:spcPct val="0"/>
        </a:spcAft>
        <a:defRPr sz="4400">
          <a:solidFill>
            <a:schemeClr val="tx1"/>
          </a:solidFill>
          <a:latin typeface="Calibri" pitchFamily="34" charset="0"/>
          <a:ea typeface="宋体" pitchFamily="2" charset="-122"/>
        </a:defRPr>
      </a:lvl5pPr>
      <a:lvl6pPr marL="457200" algn="ctr" rtl="0" fontAlgn="base">
        <a:spcBef>
          <a:spcPct val="0"/>
        </a:spcBef>
        <a:spcAft>
          <a:spcPct val="0"/>
        </a:spcAft>
        <a:defRPr sz="4400">
          <a:solidFill>
            <a:schemeClr val="tx1"/>
          </a:solidFill>
          <a:latin typeface="Calibri" pitchFamily="34" charset="0"/>
          <a:ea typeface="宋体" pitchFamily="2" charset="-122"/>
        </a:defRPr>
      </a:lvl6pPr>
      <a:lvl7pPr marL="914400" algn="ctr" rtl="0" fontAlgn="base">
        <a:spcBef>
          <a:spcPct val="0"/>
        </a:spcBef>
        <a:spcAft>
          <a:spcPct val="0"/>
        </a:spcAft>
        <a:defRPr sz="4400">
          <a:solidFill>
            <a:schemeClr val="tx1"/>
          </a:solidFill>
          <a:latin typeface="Calibri" pitchFamily="34" charset="0"/>
          <a:ea typeface="宋体" pitchFamily="2" charset="-122"/>
        </a:defRPr>
      </a:lvl7pPr>
      <a:lvl8pPr marL="1371600" algn="ctr" rtl="0" fontAlgn="base">
        <a:spcBef>
          <a:spcPct val="0"/>
        </a:spcBef>
        <a:spcAft>
          <a:spcPct val="0"/>
        </a:spcAft>
        <a:defRPr sz="4400">
          <a:solidFill>
            <a:schemeClr val="tx1"/>
          </a:solidFill>
          <a:latin typeface="Calibri" pitchFamily="34" charset="0"/>
          <a:ea typeface="宋体" pitchFamily="2" charset="-122"/>
        </a:defRPr>
      </a:lvl8pPr>
      <a:lvl9pPr marL="1828800" algn="ctr" rtl="0" fontAlgn="base">
        <a:spcBef>
          <a:spcPct val="0"/>
        </a:spcBef>
        <a:spcAft>
          <a:spcPct val="0"/>
        </a:spcAft>
        <a:defRPr sz="4400">
          <a:solidFill>
            <a:schemeClr val="tx1"/>
          </a:solidFill>
          <a:latin typeface="Calibri" pitchFamily="34" charset="0"/>
          <a:ea typeface="宋体" pitchFamily="2" charset="-122"/>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hyperlink" Target="http://pic.sosucai.com/b/2009_06/b_34976_EPS_20090608152106.jpg" TargetMode="Externa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114.215.149.171/drama/happlex/hit-the-plane"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hyperlink" Target="http://v.youku.com/v_show/id_XNTM4MzYxNDIw.html"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slide" Target="slide16.xml"/><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8.gif"/></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0.png"/><Relationship Id="rId7"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hyperlink" Target="http://www.iconpng.com/icon/16890" TargetMode="External"/><Relationship Id="rId5" Type="http://schemas.openxmlformats.org/officeDocument/2006/relationships/image" Target="../media/image12.png"/><Relationship Id="rId4" Type="http://schemas.openxmlformats.org/officeDocument/2006/relationships/image" Target="../media/image11.jpe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2" name="日期占位符 3"/>
          <p:cNvSpPr>
            <a:spLocks noGrp="1"/>
          </p:cNvSpPr>
          <p:nvPr>
            <p:ph type="dt" sz="quarter" idx="10"/>
          </p:nvPr>
        </p:nvSpPr>
        <p:spPr>
          <a:xfrm>
            <a:off x="5652120" y="6194697"/>
            <a:ext cx="1800000" cy="474663"/>
          </a:xfrm>
        </p:spPr>
        <p:txBody>
          <a:bodyPr/>
          <a:lstStyle/>
          <a:p>
            <a:pPr algn="ctr">
              <a:lnSpc>
                <a:spcPct val="90000"/>
              </a:lnSpc>
              <a:spcBef>
                <a:spcPct val="20000"/>
              </a:spcBef>
              <a:defRPr/>
            </a:pPr>
            <a:r>
              <a:rPr lang="en-US" altLang="zh-CN" sz="1600" b="1" dirty="0" smtClean="0">
                <a:ln>
                  <a:solidFill>
                    <a:schemeClr val="tx2">
                      <a:lumMod val="75000"/>
                    </a:schemeClr>
                  </a:solidFill>
                </a:ln>
                <a:solidFill>
                  <a:schemeClr val="bg1"/>
                </a:solidFill>
                <a:latin typeface="微软雅黑" panose="020B0503020204020204" pitchFamily="34" charset="-122"/>
                <a:ea typeface="微软雅黑" panose="020B0503020204020204" pitchFamily="34" charset="-122"/>
              </a:rPr>
              <a:t>2015/11/13</a:t>
            </a:r>
            <a:endParaRPr lang="en-US" altLang="zh-CN" sz="1600" b="1" dirty="0">
              <a:ln>
                <a:solidFill>
                  <a:schemeClr val="tx2">
                    <a:lumMod val="75000"/>
                  </a:schemeClr>
                </a:solidFill>
              </a:ln>
              <a:solidFill>
                <a:schemeClr val="bg1"/>
              </a:solidFill>
              <a:latin typeface="微软雅黑" panose="020B0503020204020204" pitchFamily="34" charset="-122"/>
              <a:ea typeface="微软雅黑" panose="020B0503020204020204" pitchFamily="34" charset="-122"/>
            </a:endParaRPr>
          </a:p>
        </p:txBody>
      </p:sp>
      <p:sp>
        <p:nvSpPr>
          <p:cNvPr id="3" name="Rectangle 5"/>
          <p:cNvSpPr txBox="1">
            <a:spLocks noChangeArrowheads="1"/>
          </p:cNvSpPr>
          <p:nvPr/>
        </p:nvSpPr>
        <p:spPr>
          <a:xfrm>
            <a:off x="4337216" y="4422436"/>
            <a:ext cx="3835184" cy="1310820"/>
          </a:xfrm>
          <a:prstGeom prst="rect">
            <a:avLst/>
          </a:prstGeom>
        </p:spPr>
        <p:txBody>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fontAlgn="auto">
              <a:lnSpc>
                <a:spcPct val="90000"/>
              </a:lnSpc>
              <a:spcAft>
                <a:spcPts val="0"/>
              </a:spcAft>
              <a:buFont typeface="Wingdings" pitchFamily="2" charset="2"/>
              <a:buNone/>
              <a:defRPr/>
            </a:pPr>
            <a:r>
              <a:rPr lang="zh-CN" altLang="en-US" sz="4000" b="1" dirty="0" smtClean="0">
                <a:ln>
                  <a:solidFill>
                    <a:schemeClr val="tx2">
                      <a:lumMod val="75000"/>
                    </a:schemeClr>
                  </a:solidFill>
                </a:ln>
                <a:solidFill>
                  <a:schemeClr val="bg1"/>
                </a:solidFill>
                <a:latin typeface="微软雅黑" panose="020B0503020204020204" pitchFamily="34" charset="-122"/>
                <a:ea typeface="微软雅黑" panose="020B0503020204020204" pitchFamily="34" charset="-122"/>
              </a:rPr>
              <a:t>趣 味 编 程</a:t>
            </a:r>
          </a:p>
          <a:p>
            <a:pPr fontAlgn="auto">
              <a:lnSpc>
                <a:spcPct val="90000"/>
              </a:lnSpc>
              <a:spcAft>
                <a:spcPts val="0"/>
              </a:spcAft>
              <a:buFont typeface="Wingdings" pitchFamily="2" charset="2"/>
              <a:buNone/>
              <a:defRPr/>
            </a:pPr>
            <a:r>
              <a:rPr lang="zh-CN" altLang="en-US" sz="1600" b="1" dirty="0" smtClean="0">
                <a:ln>
                  <a:solidFill>
                    <a:schemeClr val="tx2">
                      <a:lumMod val="75000"/>
                    </a:schemeClr>
                  </a:solidFill>
                </a:ln>
                <a:solidFill>
                  <a:schemeClr val="bg1"/>
                </a:solidFill>
                <a:latin typeface="微软雅黑" panose="020B0503020204020204" pitchFamily="34" charset="-122"/>
                <a:ea typeface="微软雅黑" panose="020B0503020204020204" pitchFamily="34" charset="-122"/>
              </a:rPr>
              <a:t>尹乾   副教授</a:t>
            </a:r>
            <a:endParaRPr lang="en-US" altLang="zh-CN" sz="1600" b="1" dirty="0" smtClean="0">
              <a:ln>
                <a:solidFill>
                  <a:schemeClr val="tx2">
                    <a:lumMod val="75000"/>
                  </a:schemeClr>
                </a:solidFill>
              </a:ln>
              <a:solidFill>
                <a:schemeClr val="bg1"/>
              </a:solidFill>
              <a:latin typeface="微软雅黑" panose="020B0503020204020204" pitchFamily="34" charset="-122"/>
              <a:ea typeface="微软雅黑" panose="020B0503020204020204" pitchFamily="34" charset="-122"/>
            </a:endParaRPr>
          </a:p>
          <a:p>
            <a:pPr fontAlgn="auto">
              <a:lnSpc>
                <a:spcPct val="90000"/>
              </a:lnSpc>
              <a:spcAft>
                <a:spcPts val="0"/>
              </a:spcAft>
              <a:buFont typeface="Wingdings" pitchFamily="2" charset="2"/>
              <a:buNone/>
              <a:defRPr/>
            </a:pPr>
            <a:r>
              <a:rPr lang="zh-CN" altLang="en-US" sz="1600" b="1" dirty="0">
                <a:ln>
                  <a:solidFill>
                    <a:schemeClr val="tx2">
                      <a:lumMod val="75000"/>
                    </a:schemeClr>
                  </a:solidFill>
                </a:ln>
                <a:solidFill>
                  <a:schemeClr val="bg1"/>
                </a:solidFill>
                <a:latin typeface="微软雅黑" panose="020B0503020204020204" pitchFamily="34" charset="-122"/>
                <a:ea typeface="微软雅黑" panose="020B0503020204020204" pitchFamily="34" charset="-122"/>
              </a:rPr>
              <a:t>徐鹏</a:t>
            </a:r>
            <a:r>
              <a:rPr lang="zh-CN" altLang="en-US" sz="1600" b="1" dirty="0" smtClean="0">
                <a:ln>
                  <a:solidFill>
                    <a:schemeClr val="tx2">
                      <a:lumMod val="75000"/>
                    </a:schemeClr>
                  </a:solidFill>
                </a:ln>
                <a:solidFill>
                  <a:schemeClr val="bg1"/>
                </a:solidFill>
                <a:latin typeface="微软雅黑" panose="020B0503020204020204" pitchFamily="34" charset="-122"/>
                <a:ea typeface="微软雅黑" panose="020B0503020204020204" pitchFamily="34" charset="-122"/>
              </a:rPr>
              <a:t>飞   讲师</a:t>
            </a:r>
            <a:endParaRPr lang="zh-CN" altLang="en-US" sz="1600" b="1" dirty="0">
              <a:ln>
                <a:solidFill>
                  <a:schemeClr val="tx2">
                    <a:lumMod val="75000"/>
                  </a:schemeClr>
                </a:solidFill>
              </a:ln>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a:grpSpLocks/>
          </p:cNvGrpSpPr>
          <p:nvPr/>
        </p:nvGrpSpPr>
        <p:grpSpPr bwMode="auto">
          <a:xfrm>
            <a:off x="3492500" y="1444625"/>
            <a:ext cx="3095625" cy="838200"/>
            <a:chOff x="1762125" y="2667000"/>
            <a:chExt cx="1234820" cy="838200"/>
          </a:xfrm>
        </p:grpSpPr>
        <p:sp>
          <p:nvSpPr>
            <p:cNvPr id="5" name="椭圆 4"/>
            <p:cNvSpPr/>
            <p:nvPr/>
          </p:nvSpPr>
          <p:spPr>
            <a:xfrm>
              <a:off x="1762125" y="2667000"/>
              <a:ext cx="838411" cy="838200"/>
            </a:xfrm>
            <a:prstGeom prst="ellipse">
              <a:avLst/>
            </a:prstGeom>
            <a:solidFill>
              <a:srgbClr val="92D050"/>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a:defRPr/>
              </a:pPr>
              <a:r>
                <a:rPr lang="en-US" altLang="zh-CN" b="1" dirty="0">
                  <a:solidFill>
                    <a:schemeClr val="bg1"/>
                  </a:solidFill>
                  <a:latin typeface="微软雅黑" pitchFamily="34" charset="-122"/>
                </a:rPr>
                <a:t> </a:t>
              </a:r>
              <a:endParaRPr lang="zh-CN" altLang="en-US" b="1" dirty="0">
                <a:solidFill>
                  <a:schemeClr val="bg1"/>
                </a:solidFill>
                <a:latin typeface="微软雅黑" pitchFamily="34" charset="-122"/>
              </a:endParaRPr>
            </a:p>
          </p:txBody>
        </p:sp>
        <p:sp>
          <p:nvSpPr>
            <p:cNvPr id="6" name="矩形 5"/>
            <p:cNvSpPr/>
            <p:nvPr/>
          </p:nvSpPr>
          <p:spPr>
            <a:xfrm>
              <a:off x="1859011" y="2762250"/>
              <a:ext cx="1137934" cy="646113"/>
            </a:xfrm>
            <a:prstGeom prst="rect">
              <a:avLst/>
            </a:prstGeom>
          </p:spPr>
          <p:txBody>
            <a:bodyPr>
              <a:spAutoFit/>
            </a:bodyPr>
            <a:lstStyle/>
            <a:p>
              <a:pPr>
                <a:defRPr/>
              </a:pPr>
              <a:r>
                <a:rPr lang="zh-CN" altLang="en-US" b="1" dirty="0">
                  <a:solidFill>
                    <a:schemeClr val="bg1"/>
                  </a:solidFill>
                  <a:latin typeface="+mn-ea"/>
                  <a:ea typeface="+mn-ea"/>
                </a:rPr>
                <a:t>  公共开发</a:t>
              </a:r>
              <a:endParaRPr lang="en-US" altLang="zh-CN" b="1" dirty="0">
                <a:solidFill>
                  <a:schemeClr val="bg1"/>
                </a:solidFill>
                <a:latin typeface="+mn-ea"/>
                <a:ea typeface="+mn-ea"/>
              </a:endParaRPr>
            </a:p>
            <a:p>
              <a:pPr>
                <a:defRPr/>
              </a:pPr>
              <a:r>
                <a:rPr lang="zh-CN" altLang="en-US" b="1" dirty="0">
                  <a:solidFill>
                    <a:schemeClr val="bg1"/>
                  </a:solidFill>
                  <a:latin typeface="+mn-ea"/>
                  <a:ea typeface="+mn-ea"/>
                </a:rPr>
                <a:t> 平台和框架</a:t>
              </a:r>
              <a:endParaRPr lang="en-US" altLang="zh-CN" b="1" dirty="0">
                <a:solidFill>
                  <a:schemeClr val="bg1"/>
                </a:solidFill>
                <a:latin typeface="+mn-ea"/>
                <a:ea typeface="+mn-ea"/>
              </a:endParaRPr>
            </a:p>
          </p:txBody>
        </p:sp>
      </p:grpSp>
      <p:grpSp>
        <p:nvGrpSpPr>
          <p:cNvPr id="7" name="组合 6"/>
          <p:cNvGrpSpPr>
            <a:grpSpLocks/>
          </p:cNvGrpSpPr>
          <p:nvPr/>
        </p:nvGrpSpPr>
        <p:grpSpPr bwMode="auto">
          <a:xfrm>
            <a:off x="5159375" y="2205038"/>
            <a:ext cx="1873250" cy="1027112"/>
            <a:chOff x="2295922" y="3557588"/>
            <a:chExt cx="1043238" cy="1009650"/>
          </a:xfrm>
        </p:grpSpPr>
        <p:sp>
          <p:nvSpPr>
            <p:cNvPr id="8" name="椭圆 7"/>
            <p:cNvSpPr/>
            <p:nvPr/>
          </p:nvSpPr>
          <p:spPr>
            <a:xfrm>
              <a:off x="2295922" y="3557588"/>
              <a:ext cx="1009642" cy="1009650"/>
            </a:xfrm>
            <a:prstGeom prst="ellipse">
              <a:avLst/>
            </a:prstGeom>
            <a:solidFill>
              <a:srgbClr val="43BBE1"/>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a:defRPr/>
              </a:pPr>
              <a:endParaRPr lang="zh-CN" altLang="en-US" b="1">
                <a:solidFill>
                  <a:schemeClr val="bg1"/>
                </a:solidFill>
                <a:latin typeface="微软雅黑" pitchFamily="34" charset="-122"/>
              </a:endParaRPr>
            </a:p>
          </p:txBody>
        </p:sp>
        <p:sp>
          <p:nvSpPr>
            <p:cNvPr id="9" name="矩形 8"/>
            <p:cNvSpPr/>
            <p:nvPr/>
          </p:nvSpPr>
          <p:spPr>
            <a:xfrm>
              <a:off x="2335707" y="3836919"/>
              <a:ext cx="1003453" cy="368281"/>
            </a:xfrm>
            <a:prstGeom prst="rect">
              <a:avLst/>
            </a:prstGeom>
          </p:spPr>
          <p:txBody>
            <a:bodyPr wrap="none">
              <a:spAutoFit/>
            </a:bodyPr>
            <a:lstStyle/>
            <a:p>
              <a:pPr algn="ctr">
                <a:defRPr/>
              </a:pPr>
              <a:r>
                <a:rPr lang="en-US" altLang="zh-CN" b="1" dirty="0">
                  <a:solidFill>
                    <a:schemeClr val="bg1"/>
                  </a:solidFill>
                  <a:latin typeface="+mn-ea"/>
                  <a:ea typeface="+mn-ea"/>
                </a:rPr>
                <a:t>Eclipse</a:t>
              </a:r>
            </a:p>
          </p:txBody>
        </p:sp>
      </p:grpSp>
      <p:grpSp>
        <p:nvGrpSpPr>
          <p:cNvPr id="10" name="组合 9"/>
          <p:cNvGrpSpPr>
            <a:grpSpLocks/>
          </p:cNvGrpSpPr>
          <p:nvPr/>
        </p:nvGrpSpPr>
        <p:grpSpPr bwMode="auto">
          <a:xfrm>
            <a:off x="2195513" y="2205038"/>
            <a:ext cx="1760537" cy="1027112"/>
            <a:chOff x="1851025" y="4725988"/>
            <a:chExt cx="1098550" cy="1098550"/>
          </a:xfrm>
        </p:grpSpPr>
        <p:sp>
          <p:nvSpPr>
            <p:cNvPr id="11" name="椭圆 10"/>
            <p:cNvSpPr/>
            <p:nvPr/>
          </p:nvSpPr>
          <p:spPr>
            <a:xfrm>
              <a:off x="1851025" y="4725988"/>
              <a:ext cx="1098550" cy="1098550"/>
            </a:xfrm>
            <a:prstGeom prst="ellipse">
              <a:avLst/>
            </a:prstGeom>
            <a:solidFill>
              <a:srgbClr val="FFC000"/>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a:defRPr/>
              </a:pPr>
              <a:endParaRPr lang="zh-CN" altLang="en-US" b="1">
                <a:solidFill>
                  <a:schemeClr val="bg1"/>
                </a:solidFill>
                <a:latin typeface="微软雅黑" pitchFamily="34" charset="-122"/>
              </a:endParaRPr>
            </a:p>
          </p:txBody>
        </p:sp>
        <p:sp>
          <p:nvSpPr>
            <p:cNvPr id="12" name="矩形 11"/>
            <p:cNvSpPr/>
            <p:nvPr/>
          </p:nvSpPr>
          <p:spPr>
            <a:xfrm>
              <a:off x="1955035" y="5019727"/>
              <a:ext cx="887557" cy="370145"/>
            </a:xfrm>
            <a:prstGeom prst="rect">
              <a:avLst/>
            </a:prstGeom>
          </p:spPr>
          <p:txBody>
            <a:bodyPr wrap="none">
              <a:spAutoFit/>
            </a:bodyPr>
            <a:lstStyle/>
            <a:p>
              <a:pPr algn="ctr">
                <a:defRPr/>
              </a:pPr>
              <a:r>
                <a:rPr lang="en-US" altLang="zh-CN" b="1" dirty="0" err="1">
                  <a:solidFill>
                    <a:schemeClr val="bg1"/>
                  </a:solidFill>
                  <a:latin typeface="+mn-ea"/>
                  <a:ea typeface="+mn-ea"/>
                </a:rPr>
                <a:t>OpenCV</a:t>
              </a:r>
              <a:endParaRPr lang="zh-CN" altLang="en-US" b="1" dirty="0">
                <a:solidFill>
                  <a:schemeClr val="bg1"/>
                </a:solidFill>
                <a:latin typeface="+mn-ea"/>
                <a:ea typeface="+mn-ea"/>
              </a:endParaRPr>
            </a:p>
          </p:txBody>
        </p:sp>
      </p:grpSp>
      <p:sp>
        <p:nvSpPr>
          <p:cNvPr id="13" name="矩形 12"/>
          <p:cNvSpPr/>
          <p:nvPr/>
        </p:nvSpPr>
        <p:spPr>
          <a:xfrm>
            <a:off x="0" y="404664"/>
            <a:ext cx="9144000" cy="864096"/>
          </a:xfrm>
          <a:prstGeom prst="rect">
            <a:avLst/>
          </a:prstGeom>
          <a:gradFill flip="none" rotWithShape="1">
            <a:gsLst>
              <a:gs pos="0">
                <a:srgbClr val="FFFFCC">
                  <a:alpha val="86000"/>
                </a:srgbClr>
              </a:gs>
              <a:gs pos="100000">
                <a:schemeClr val="bg1">
                  <a:alpha val="37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4" name="标题 1"/>
          <p:cNvSpPr>
            <a:spLocks noGrp="1"/>
          </p:cNvSpPr>
          <p:nvPr>
            <p:ph type="title"/>
          </p:nvPr>
        </p:nvSpPr>
        <p:spPr>
          <a:xfrm>
            <a:off x="2483768" y="490662"/>
            <a:ext cx="6048672" cy="778098"/>
          </a:xfrm>
          <a:extLst/>
        </p:spPr>
        <p:txBody>
          <a:bodyPr rtlCol="0">
            <a:normAutofit fontScale="90000"/>
          </a:bodyPr>
          <a:lstStyle/>
          <a:p>
            <a:pPr eaLnBrk="1" fontAlgn="auto" hangingPunct="1">
              <a:spcAft>
                <a:spcPts val="0"/>
              </a:spcAft>
              <a:defRPr/>
            </a:pPr>
            <a:r>
              <a:rPr lang="zh-CN" altLang="en-US" b="1" dirty="0" smtClean="0">
                <a:ln w="12700">
                  <a:solidFill>
                    <a:schemeClr val="tx2">
                      <a:lumMod val="75000"/>
                    </a:schemeClr>
                  </a:solidFill>
                </a:ln>
                <a:solidFill>
                  <a:schemeClr val="bg1"/>
                </a:solidFill>
                <a:latin typeface="微软雅黑" panose="020B0503020204020204" pitchFamily="34" charset="-122"/>
                <a:ea typeface="微软雅黑" panose="020B0503020204020204" pitchFamily="34" charset="-122"/>
              </a:rPr>
              <a:t>趣 味 编 程</a:t>
            </a:r>
            <a:r>
              <a:rPr lang="en-US" altLang="zh-CN" b="1" dirty="0" smtClean="0">
                <a:ln w="12700">
                  <a:solidFill>
                    <a:schemeClr val="tx2">
                      <a:lumMod val="75000"/>
                    </a:schemeClr>
                  </a:solidFill>
                </a:ln>
                <a:solidFill>
                  <a:schemeClr val="bg1"/>
                </a:solidFill>
                <a:latin typeface="微软雅黑" panose="020B0503020204020204" pitchFamily="34" charset="-122"/>
                <a:ea typeface="微软雅黑" panose="020B0503020204020204" pitchFamily="34" charset="-122"/>
              </a:rPr>
              <a:t>—</a:t>
            </a:r>
            <a:r>
              <a:rPr lang="zh-CN" altLang="en-US" b="1" dirty="0" smtClean="0">
                <a:ln w="12700">
                  <a:solidFill>
                    <a:schemeClr val="tx2">
                      <a:lumMod val="75000"/>
                    </a:schemeClr>
                  </a:solidFill>
                </a:ln>
                <a:solidFill>
                  <a:schemeClr val="bg1"/>
                </a:solidFill>
                <a:latin typeface="微软雅黑" panose="020B0503020204020204" pitchFamily="34" charset="-122"/>
                <a:ea typeface="微软雅黑" panose="020B0503020204020204" pitchFamily="34" charset="-122"/>
              </a:rPr>
              <a:t>编程的乐趣</a:t>
            </a:r>
            <a:endParaRPr lang="zh-CN" altLang="en-US" b="1" dirty="0">
              <a:ln w="12700">
                <a:solidFill>
                  <a:schemeClr val="tx2">
                    <a:lumMod val="75000"/>
                  </a:schemeClr>
                </a:solidFill>
              </a:ln>
              <a:solidFill>
                <a:schemeClr val="bg1"/>
              </a:solidFill>
              <a:latin typeface="微软雅黑" panose="020B0503020204020204" pitchFamily="34" charset="-122"/>
              <a:ea typeface="微软雅黑" panose="020B0503020204020204" pitchFamily="34" charset="-122"/>
            </a:endParaRPr>
          </a:p>
        </p:txBody>
      </p:sp>
      <p:sp>
        <p:nvSpPr>
          <p:cNvPr id="15" name="矩形 14"/>
          <p:cNvSpPr/>
          <p:nvPr/>
        </p:nvSpPr>
        <p:spPr>
          <a:xfrm>
            <a:off x="179388" y="3500438"/>
            <a:ext cx="4176712" cy="2665412"/>
          </a:xfrm>
          <a:prstGeom prst="rect">
            <a:avLst/>
          </a:prstGeom>
          <a:solidFill>
            <a:schemeClr val="bg1"/>
          </a:solidFill>
          <a:ln w="6350">
            <a:solidFill>
              <a:schemeClr val="accent2">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ltLang="zh-CN" sz="2000" dirty="0">
              <a:solidFill>
                <a:schemeClr val="hlink"/>
              </a:solidFill>
              <a:latin typeface="微软雅黑" pitchFamily="34" charset="-122"/>
              <a:ea typeface="微软雅黑" pitchFamily="34" charset="-122"/>
            </a:endParaRPr>
          </a:p>
          <a:p>
            <a:pPr algn="ctr" eaLnBrk="0" hangingPunct="0">
              <a:defRPr/>
            </a:pPr>
            <a:endParaRPr lang="en-US" altLang="zh-CN" sz="2000" dirty="0">
              <a:solidFill>
                <a:schemeClr val="hlink"/>
              </a:solidFill>
              <a:latin typeface="微软雅黑" pitchFamily="34" charset="-122"/>
              <a:ea typeface="微软雅黑" pitchFamily="34" charset="-122"/>
            </a:endParaRPr>
          </a:p>
          <a:p>
            <a:pPr algn="ctr" eaLnBrk="0" hangingPunct="0">
              <a:defRPr/>
            </a:pPr>
            <a:endParaRPr lang="en-US" altLang="zh-CN" sz="2000" dirty="0">
              <a:solidFill>
                <a:schemeClr val="hlink"/>
              </a:solidFill>
              <a:latin typeface="微软雅黑" pitchFamily="34" charset="-122"/>
              <a:ea typeface="微软雅黑" pitchFamily="34" charset="-122"/>
            </a:endParaRPr>
          </a:p>
          <a:p>
            <a:pPr algn="ctr" eaLnBrk="0" hangingPunct="0">
              <a:defRPr/>
            </a:pPr>
            <a:r>
              <a:rPr lang="en-US" altLang="zh-CN" sz="2000" dirty="0" err="1">
                <a:solidFill>
                  <a:schemeClr val="hlink"/>
                </a:solidFill>
                <a:latin typeface="微软雅黑" pitchFamily="34" charset="-122"/>
                <a:ea typeface="微软雅黑" pitchFamily="34" charset="-122"/>
              </a:rPr>
              <a:t>OpenCV</a:t>
            </a:r>
            <a:r>
              <a:rPr lang="zh-CN" altLang="en-US" sz="2000" dirty="0">
                <a:solidFill>
                  <a:schemeClr val="hlink"/>
                </a:solidFill>
                <a:latin typeface="微软雅黑" pitchFamily="34" charset="-122"/>
                <a:ea typeface="微软雅黑" pitchFamily="34" charset="-122"/>
              </a:rPr>
              <a:t>的全称是：</a:t>
            </a:r>
            <a:r>
              <a:rPr lang="en-US" altLang="zh-CN" sz="2000" dirty="0">
                <a:solidFill>
                  <a:schemeClr val="hlink"/>
                </a:solidFill>
                <a:latin typeface="微软雅黑" pitchFamily="34" charset="-122"/>
                <a:ea typeface="微软雅黑" pitchFamily="34" charset="-122"/>
              </a:rPr>
              <a:t>Open Source Computer Vision Library</a:t>
            </a:r>
          </a:p>
          <a:p>
            <a:pPr>
              <a:defRPr/>
            </a:pPr>
            <a:r>
              <a:rPr lang="zh-CN" altLang="en-US" sz="2000" dirty="0">
                <a:solidFill>
                  <a:schemeClr val="hlink"/>
                </a:solidFill>
                <a:latin typeface="微软雅黑" pitchFamily="34" charset="-122"/>
                <a:ea typeface="微软雅黑" pitchFamily="34" charset="-122"/>
              </a:rPr>
              <a:t>可以运行在</a:t>
            </a:r>
            <a:r>
              <a:rPr lang="en-US" altLang="zh-CN" sz="2000" dirty="0">
                <a:solidFill>
                  <a:schemeClr val="hlink"/>
                </a:solidFill>
                <a:latin typeface="微软雅黑" pitchFamily="34" charset="-122"/>
                <a:ea typeface="微软雅黑" pitchFamily="34" charset="-122"/>
              </a:rPr>
              <a:t>Linux</a:t>
            </a:r>
            <a:r>
              <a:rPr lang="zh-CN" altLang="en-US" sz="2000" dirty="0">
                <a:solidFill>
                  <a:schemeClr val="hlink"/>
                </a:solidFill>
                <a:latin typeface="微软雅黑" pitchFamily="34" charset="-122"/>
                <a:ea typeface="微软雅黑" pitchFamily="34" charset="-122"/>
              </a:rPr>
              <a:t>、</a:t>
            </a:r>
            <a:r>
              <a:rPr lang="en-US" altLang="zh-CN" sz="2000" dirty="0">
                <a:solidFill>
                  <a:schemeClr val="hlink"/>
                </a:solidFill>
                <a:latin typeface="微软雅黑" pitchFamily="34" charset="-122"/>
                <a:ea typeface="微软雅黑" pitchFamily="34" charset="-122"/>
              </a:rPr>
              <a:t>Windows</a:t>
            </a:r>
            <a:r>
              <a:rPr lang="zh-CN" altLang="en-US" sz="2000" dirty="0">
                <a:solidFill>
                  <a:schemeClr val="hlink"/>
                </a:solidFill>
                <a:latin typeface="微软雅黑" pitchFamily="34" charset="-122"/>
                <a:ea typeface="微软雅黑" pitchFamily="34" charset="-122"/>
              </a:rPr>
              <a:t>和</a:t>
            </a:r>
            <a:r>
              <a:rPr lang="en-US" altLang="zh-CN" sz="2000" dirty="0">
                <a:solidFill>
                  <a:schemeClr val="hlink"/>
                </a:solidFill>
                <a:latin typeface="微软雅黑" pitchFamily="34" charset="-122"/>
                <a:ea typeface="微软雅黑" pitchFamily="34" charset="-122"/>
              </a:rPr>
              <a:t>Mac OS</a:t>
            </a:r>
            <a:r>
              <a:rPr lang="zh-CN" altLang="en-US" sz="2000" dirty="0">
                <a:solidFill>
                  <a:schemeClr val="hlink"/>
                </a:solidFill>
                <a:latin typeface="微软雅黑" pitchFamily="34" charset="-122"/>
                <a:ea typeface="微软雅黑" pitchFamily="34" charset="-122"/>
              </a:rPr>
              <a:t>操作系统上；</a:t>
            </a:r>
            <a:endParaRPr lang="en-US" altLang="zh-CN" sz="2000" dirty="0">
              <a:solidFill>
                <a:schemeClr val="hlink"/>
              </a:solidFill>
              <a:latin typeface="微软雅黑" pitchFamily="34" charset="-122"/>
              <a:ea typeface="微软雅黑" pitchFamily="34" charset="-122"/>
            </a:endParaRPr>
          </a:p>
          <a:p>
            <a:pPr>
              <a:defRPr/>
            </a:pPr>
            <a:r>
              <a:rPr lang="zh-CN" altLang="en-US" sz="2000" dirty="0">
                <a:solidFill>
                  <a:schemeClr val="hlink"/>
                </a:solidFill>
                <a:latin typeface="微软雅黑" pitchFamily="34" charset="-122"/>
                <a:ea typeface="微软雅黑" pitchFamily="34" charset="-122"/>
              </a:rPr>
              <a:t>轻量级而且高效</a:t>
            </a:r>
            <a:r>
              <a:rPr lang="en-US" altLang="zh-CN" sz="2000" dirty="0">
                <a:solidFill>
                  <a:schemeClr val="hlink"/>
                </a:solidFill>
                <a:latin typeface="微软雅黑" pitchFamily="34" charset="-122"/>
                <a:ea typeface="微软雅黑" pitchFamily="34" charset="-122"/>
              </a:rPr>
              <a:t>——</a:t>
            </a:r>
            <a:r>
              <a:rPr lang="zh-CN" altLang="en-US" sz="2000" dirty="0">
                <a:solidFill>
                  <a:schemeClr val="hlink"/>
                </a:solidFill>
                <a:latin typeface="微软雅黑" pitchFamily="34" charset="-122"/>
                <a:ea typeface="微软雅黑" pitchFamily="34" charset="-122"/>
              </a:rPr>
              <a:t>由一系列 </a:t>
            </a:r>
            <a:r>
              <a:rPr lang="en-US" altLang="zh-CN" sz="2000" dirty="0">
                <a:solidFill>
                  <a:schemeClr val="hlink"/>
                </a:solidFill>
                <a:latin typeface="微软雅黑" pitchFamily="34" charset="-122"/>
                <a:ea typeface="微软雅黑" pitchFamily="34" charset="-122"/>
              </a:rPr>
              <a:t>C </a:t>
            </a:r>
            <a:r>
              <a:rPr lang="zh-CN" altLang="en-US" sz="2000" dirty="0">
                <a:solidFill>
                  <a:schemeClr val="hlink"/>
                </a:solidFill>
                <a:latin typeface="微软雅黑" pitchFamily="34" charset="-122"/>
                <a:ea typeface="微软雅黑" pitchFamily="34" charset="-122"/>
              </a:rPr>
              <a:t>函数和少量 </a:t>
            </a:r>
            <a:r>
              <a:rPr lang="en-US" altLang="zh-CN" sz="2000" dirty="0">
                <a:solidFill>
                  <a:schemeClr val="hlink"/>
                </a:solidFill>
                <a:latin typeface="微软雅黑" pitchFamily="34" charset="-122"/>
                <a:ea typeface="微软雅黑" pitchFamily="34" charset="-122"/>
              </a:rPr>
              <a:t>C++ </a:t>
            </a:r>
            <a:r>
              <a:rPr lang="zh-CN" altLang="en-US" sz="2000" dirty="0">
                <a:solidFill>
                  <a:schemeClr val="hlink"/>
                </a:solidFill>
                <a:latin typeface="微软雅黑" pitchFamily="34" charset="-122"/>
                <a:ea typeface="微软雅黑" pitchFamily="34" charset="-122"/>
              </a:rPr>
              <a:t>类构成；</a:t>
            </a:r>
            <a:endParaRPr lang="en-US" altLang="zh-CN" sz="2000" dirty="0">
              <a:solidFill>
                <a:schemeClr val="hlink"/>
              </a:solidFill>
              <a:latin typeface="微软雅黑" pitchFamily="34" charset="-122"/>
              <a:ea typeface="微软雅黑" pitchFamily="34" charset="-122"/>
            </a:endParaRPr>
          </a:p>
          <a:p>
            <a:pPr>
              <a:defRPr/>
            </a:pPr>
            <a:r>
              <a:rPr lang="zh-CN" altLang="en-US" sz="2000" dirty="0">
                <a:solidFill>
                  <a:schemeClr val="hlink"/>
                </a:solidFill>
                <a:latin typeface="微软雅黑" pitchFamily="34" charset="-122"/>
                <a:ea typeface="微软雅黑" pitchFamily="34" charset="-122"/>
              </a:rPr>
              <a:t>实现了图像处理和计算机视觉方面的很多通用算法，包括</a:t>
            </a:r>
            <a:r>
              <a:rPr lang="zh-CN" altLang="en-US" sz="2000" dirty="0">
                <a:solidFill>
                  <a:srgbClr val="FF0000"/>
                </a:solidFill>
                <a:latin typeface="微软雅黑" pitchFamily="34" charset="-122"/>
                <a:ea typeface="微软雅黑" pitchFamily="34" charset="-122"/>
              </a:rPr>
              <a:t>物体的识别</a:t>
            </a:r>
          </a:p>
          <a:p>
            <a:pPr algn="ctr" eaLnBrk="0" hangingPunct="0">
              <a:defRPr/>
            </a:pPr>
            <a:endParaRPr lang="en-US" altLang="zh-CN" sz="2000" dirty="0">
              <a:solidFill>
                <a:schemeClr val="hlink"/>
              </a:solidFill>
              <a:latin typeface="微软雅黑" pitchFamily="34" charset="-122"/>
              <a:ea typeface="微软雅黑" pitchFamily="34" charset="-122"/>
            </a:endParaRPr>
          </a:p>
          <a:p>
            <a:pPr algn="ctr" eaLnBrk="0" hangingPunct="0">
              <a:defRPr/>
            </a:pPr>
            <a:endParaRPr lang="en-US" altLang="zh-CN" sz="2000" dirty="0">
              <a:solidFill>
                <a:schemeClr val="hlink"/>
              </a:solidFill>
              <a:latin typeface="微软雅黑" pitchFamily="34" charset="-122"/>
              <a:ea typeface="微软雅黑" pitchFamily="34" charset="-122"/>
            </a:endParaRPr>
          </a:p>
          <a:p>
            <a:pPr algn="ctr" eaLnBrk="0" hangingPunct="0">
              <a:defRPr/>
            </a:pPr>
            <a:endParaRPr lang="zh-CN" altLang="en-US" sz="2000" dirty="0">
              <a:solidFill>
                <a:prstClr val="white"/>
              </a:solidFill>
            </a:endParaRPr>
          </a:p>
        </p:txBody>
      </p:sp>
      <p:sp>
        <p:nvSpPr>
          <p:cNvPr id="16" name="矩形 15"/>
          <p:cNvSpPr/>
          <p:nvPr/>
        </p:nvSpPr>
        <p:spPr>
          <a:xfrm>
            <a:off x="4643438" y="3500438"/>
            <a:ext cx="4176712" cy="2665412"/>
          </a:xfrm>
          <a:prstGeom prst="rect">
            <a:avLst/>
          </a:prstGeom>
          <a:solidFill>
            <a:schemeClr val="bg1"/>
          </a:solidFill>
          <a:ln w="6350">
            <a:solidFill>
              <a:schemeClr val="accent2">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ltLang="zh-CN" sz="2000" dirty="0">
              <a:solidFill>
                <a:schemeClr val="hlink"/>
              </a:solidFill>
              <a:latin typeface="微软雅黑" pitchFamily="34" charset="-122"/>
              <a:ea typeface="微软雅黑" pitchFamily="34" charset="-122"/>
            </a:endParaRPr>
          </a:p>
          <a:p>
            <a:pPr algn="ctr" eaLnBrk="0" hangingPunct="0">
              <a:defRPr/>
            </a:pPr>
            <a:endParaRPr lang="en-US" altLang="zh-CN" sz="2000" dirty="0">
              <a:solidFill>
                <a:schemeClr val="hlink"/>
              </a:solidFill>
              <a:latin typeface="微软雅黑" pitchFamily="34" charset="-122"/>
              <a:ea typeface="微软雅黑" pitchFamily="34" charset="-122"/>
            </a:endParaRPr>
          </a:p>
          <a:p>
            <a:pPr algn="ctr" eaLnBrk="0" hangingPunct="0">
              <a:defRPr/>
            </a:pPr>
            <a:endParaRPr lang="en-US" altLang="zh-CN" sz="2000" dirty="0">
              <a:solidFill>
                <a:schemeClr val="hlink"/>
              </a:solidFill>
              <a:latin typeface="微软雅黑" pitchFamily="34" charset="-122"/>
              <a:ea typeface="微软雅黑" pitchFamily="34" charset="-122"/>
            </a:endParaRPr>
          </a:p>
          <a:p>
            <a:pPr algn="ctr" eaLnBrk="0" hangingPunct="0">
              <a:defRPr/>
            </a:pPr>
            <a:r>
              <a:rPr lang="en-US" altLang="zh-CN" sz="2000" dirty="0">
                <a:solidFill>
                  <a:schemeClr val="hlink"/>
                </a:solidFill>
                <a:latin typeface="微软雅黑" pitchFamily="34" charset="-122"/>
                <a:ea typeface="微软雅黑" pitchFamily="34" charset="-122"/>
              </a:rPr>
              <a:t>Eclipse</a:t>
            </a:r>
            <a:r>
              <a:rPr lang="zh-CN" altLang="en-US" sz="2000" dirty="0">
                <a:solidFill>
                  <a:schemeClr val="hlink"/>
                </a:solidFill>
                <a:latin typeface="微软雅黑" pitchFamily="34" charset="-122"/>
                <a:ea typeface="微软雅黑" pitchFamily="34" charset="-122"/>
              </a:rPr>
              <a:t>是一个开放源代码的基于</a:t>
            </a:r>
            <a:r>
              <a:rPr lang="en-US" altLang="zh-CN" sz="2000" dirty="0">
                <a:solidFill>
                  <a:schemeClr val="hlink"/>
                </a:solidFill>
                <a:latin typeface="微软雅黑" pitchFamily="34" charset="-122"/>
                <a:ea typeface="微软雅黑" pitchFamily="34" charset="-122"/>
              </a:rPr>
              <a:t>JAVA</a:t>
            </a:r>
            <a:r>
              <a:rPr lang="zh-CN" altLang="en-US" sz="2000" dirty="0">
                <a:solidFill>
                  <a:schemeClr val="hlink"/>
                </a:solidFill>
                <a:latin typeface="微软雅黑" pitchFamily="34" charset="-122"/>
                <a:ea typeface="微软雅黑" pitchFamily="34" charset="-122"/>
              </a:rPr>
              <a:t>的可扩展开发平台。只是一个框架和一组服务，用于通过插件组件构建开发环境。主要由</a:t>
            </a:r>
            <a:r>
              <a:rPr lang="en-US" altLang="zh-CN" sz="2000" dirty="0">
                <a:solidFill>
                  <a:schemeClr val="hlink"/>
                </a:solidFill>
                <a:latin typeface="微软雅黑" pitchFamily="34" charset="-122"/>
                <a:ea typeface="微软雅黑" pitchFamily="34" charset="-122"/>
              </a:rPr>
              <a:t>Eclipse</a:t>
            </a:r>
            <a:r>
              <a:rPr lang="zh-CN" altLang="en-US" sz="2000" dirty="0">
                <a:solidFill>
                  <a:schemeClr val="hlink"/>
                </a:solidFill>
                <a:latin typeface="微软雅黑" pitchFamily="34" charset="-122"/>
                <a:ea typeface="微软雅黑" pitchFamily="34" charset="-122"/>
              </a:rPr>
              <a:t>项目、</a:t>
            </a:r>
            <a:r>
              <a:rPr lang="en-US" altLang="zh-CN" sz="2000" dirty="0">
                <a:solidFill>
                  <a:schemeClr val="hlink"/>
                </a:solidFill>
                <a:latin typeface="微软雅黑" pitchFamily="34" charset="-122"/>
                <a:ea typeface="微软雅黑" pitchFamily="34" charset="-122"/>
              </a:rPr>
              <a:t>Eclipse</a:t>
            </a:r>
            <a:r>
              <a:rPr lang="zh-CN" altLang="en-US" sz="2000" dirty="0">
                <a:solidFill>
                  <a:schemeClr val="hlink"/>
                </a:solidFill>
                <a:latin typeface="微软雅黑" pitchFamily="34" charset="-122"/>
                <a:ea typeface="微软雅黑" pitchFamily="34" charset="-122"/>
              </a:rPr>
              <a:t>工具项目和</a:t>
            </a:r>
            <a:r>
              <a:rPr lang="en-US" altLang="zh-CN" sz="2000" dirty="0">
                <a:solidFill>
                  <a:schemeClr val="hlink"/>
                </a:solidFill>
                <a:latin typeface="微软雅黑" pitchFamily="34" charset="-122"/>
                <a:ea typeface="微软雅黑" pitchFamily="34" charset="-122"/>
              </a:rPr>
              <a:t>Eclipse</a:t>
            </a:r>
            <a:r>
              <a:rPr lang="zh-CN" altLang="en-US" sz="2000" dirty="0">
                <a:solidFill>
                  <a:schemeClr val="hlink"/>
                </a:solidFill>
                <a:latin typeface="微软雅黑" pitchFamily="34" charset="-122"/>
                <a:ea typeface="微软雅黑" pitchFamily="34" charset="-122"/>
              </a:rPr>
              <a:t>技术项目组成，支持</a:t>
            </a:r>
            <a:r>
              <a:rPr lang="en-US" altLang="zh-CN" sz="2000" dirty="0">
                <a:solidFill>
                  <a:schemeClr val="hlink"/>
                </a:solidFill>
                <a:latin typeface="微软雅黑" pitchFamily="34" charset="-122"/>
                <a:ea typeface="微软雅黑" pitchFamily="34" charset="-122"/>
              </a:rPr>
              <a:t>Java</a:t>
            </a:r>
            <a:r>
              <a:rPr lang="zh-CN" altLang="en-US" sz="2000" dirty="0">
                <a:solidFill>
                  <a:schemeClr val="hlink"/>
                </a:solidFill>
                <a:latin typeface="微软雅黑" pitchFamily="34" charset="-122"/>
                <a:ea typeface="微软雅黑" pitchFamily="34" charset="-122"/>
              </a:rPr>
              <a:t>开发、</a:t>
            </a:r>
            <a:r>
              <a:rPr lang="en-US" altLang="zh-CN" sz="2000" dirty="0">
                <a:solidFill>
                  <a:schemeClr val="hlink"/>
                </a:solidFill>
                <a:latin typeface="微软雅黑" pitchFamily="34" charset="-122"/>
                <a:ea typeface="微软雅黑" pitchFamily="34" charset="-122"/>
              </a:rPr>
              <a:t>C</a:t>
            </a:r>
            <a:r>
              <a:rPr lang="zh-CN" altLang="en-US" sz="2000" dirty="0">
                <a:solidFill>
                  <a:schemeClr val="hlink"/>
                </a:solidFill>
                <a:latin typeface="微软雅黑" pitchFamily="34" charset="-122"/>
                <a:ea typeface="微软雅黑" pitchFamily="34" charset="-122"/>
              </a:rPr>
              <a:t>开发、插件开发</a:t>
            </a:r>
            <a:endParaRPr lang="en-US" altLang="zh-CN" sz="2000" dirty="0">
              <a:solidFill>
                <a:schemeClr val="hlink"/>
              </a:solidFill>
              <a:latin typeface="微软雅黑" pitchFamily="34" charset="-122"/>
              <a:ea typeface="微软雅黑" pitchFamily="34" charset="-122"/>
            </a:endParaRPr>
          </a:p>
          <a:p>
            <a:pPr algn="ctr" eaLnBrk="0" hangingPunct="0">
              <a:defRPr/>
            </a:pPr>
            <a:endParaRPr lang="en-US" altLang="zh-CN" sz="2000" dirty="0">
              <a:solidFill>
                <a:schemeClr val="hlink"/>
              </a:solidFill>
              <a:latin typeface="微软雅黑" pitchFamily="34" charset="-122"/>
              <a:ea typeface="微软雅黑" pitchFamily="34" charset="-122"/>
            </a:endParaRPr>
          </a:p>
          <a:p>
            <a:pPr algn="ctr" eaLnBrk="0" hangingPunct="0">
              <a:defRPr/>
            </a:pPr>
            <a:endParaRPr lang="en-US" altLang="zh-CN" sz="2000" dirty="0">
              <a:solidFill>
                <a:schemeClr val="hlink"/>
              </a:solidFill>
              <a:latin typeface="微软雅黑" pitchFamily="34" charset="-122"/>
              <a:ea typeface="微软雅黑" pitchFamily="34" charset="-122"/>
            </a:endParaRPr>
          </a:p>
          <a:p>
            <a:pPr algn="ctr" eaLnBrk="0" hangingPunct="0">
              <a:defRPr/>
            </a:pPr>
            <a:endParaRPr lang="zh-CN" altLang="en-US" sz="2000" dirty="0">
              <a:solidFill>
                <a:prstClr val="white"/>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3" presetClass="entr" presetSubtype="16"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childTnLst>
                                </p:cTn>
                              </p:par>
                              <p:par>
                                <p:cTn id="9" presetID="8" presetClass="emph" presetSubtype="0" fill="hold" nodeType="withEffect">
                                  <p:stCondLst>
                                    <p:cond delay="0"/>
                                  </p:stCondLst>
                                  <p:childTnLst>
                                    <p:animRot by="21600000">
                                      <p:cBhvr>
                                        <p:cTn id="10" dur="500" fill="hold"/>
                                        <p:tgtEl>
                                          <p:spTgt spid="10"/>
                                        </p:tgtEl>
                                        <p:attrNameLst>
                                          <p:attrName>r</p:attrName>
                                        </p:attrNameLst>
                                      </p:cBhvr>
                                    </p:animRot>
                                  </p:childTnLst>
                                </p:cTn>
                              </p:par>
                              <p:par>
                                <p:cTn id="11" presetID="23" presetClass="entr" presetSubtype="16"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p:cTn id="13" dur="500" fill="hold"/>
                                        <p:tgtEl>
                                          <p:spTgt spid="7"/>
                                        </p:tgtEl>
                                        <p:attrNameLst>
                                          <p:attrName>ppt_w</p:attrName>
                                        </p:attrNameLst>
                                      </p:cBhvr>
                                      <p:tavLst>
                                        <p:tav tm="0">
                                          <p:val>
                                            <p:fltVal val="0"/>
                                          </p:val>
                                        </p:tav>
                                        <p:tav tm="100000">
                                          <p:val>
                                            <p:strVal val="#ppt_w"/>
                                          </p:val>
                                        </p:tav>
                                      </p:tavLst>
                                    </p:anim>
                                    <p:anim calcmode="lin" valueType="num">
                                      <p:cBhvr>
                                        <p:cTn id="14" dur="500" fill="hold"/>
                                        <p:tgtEl>
                                          <p:spTgt spid="7"/>
                                        </p:tgtEl>
                                        <p:attrNameLst>
                                          <p:attrName>ppt_h</p:attrName>
                                        </p:attrNameLst>
                                      </p:cBhvr>
                                      <p:tavLst>
                                        <p:tav tm="0">
                                          <p:val>
                                            <p:fltVal val="0"/>
                                          </p:val>
                                        </p:tav>
                                        <p:tav tm="100000">
                                          <p:val>
                                            <p:strVal val="#ppt_h"/>
                                          </p:val>
                                        </p:tav>
                                      </p:tavLst>
                                    </p:anim>
                                  </p:childTnLst>
                                </p:cTn>
                              </p:par>
                              <p:par>
                                <p:cTn id="15" presetID="8" presetClass="emph" presetSubtype="0" fill="hold" nodeType="withEffect">
                                  <p:stCondLst>
                                    <p:cond delay="0"/>
                                  </p:stCondLst>
                                  <p:childTnLst>
                                    <p:animRot by="21600000">
                                      <p:cBhvr>
                                        <p:cTn id="16" dur="500" fill="hold"/>
                                        <p:tgtEl>
                                          <p:spTgt spid="7"/>
                                        </p:tgtEl>
                                        <p:attrNameLst>
                                          <p:attrName>r</p:attrName>
                                        </p:attrNameLst>
                                      </p:cBhvr>
                                    </p:animRot>
                                  </p:childTnLst>
                                </p:cTn>
                              </p:par>
                              <p:par>
                                <p:cTn id="17" presetID="23" presetClass="entr" presetSubtype="16" fill="hold" nodeType="with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p:cTn id="19" dur="500" fill="hold"/>
                                        <p:tgtEl>
                                          <p:spTgt spid="4"/>
                                        </p:tgtEl>
                                        <p:attrNameLst>
                                          <p:attrName>ppt_w</p:attrName>
                                        </p:attrNameLst>
                                      </p:cBhvr>
                                      <p:tavLst>
                                        <p:tav tm="0">
                                          <p:val>
                                            <p:fltVal val="0"/>
                                          </p:val>
                                        </p:tav>
                                        <p:tav tm="100000">
                                          <p:val>
                                            <p:strVal val="#ppt_w"/>
                                          </p:val>
                                        </p:tav>
                                      </p:tavLst>
                                    </p:anim>
                                    <p:anim calcmode="lin" valueType="num">
                                      <p:cBhvr>
                                        <p:cTn id="20" dur="500" fill="hold"/>
                                        <p:tgtEl>
                                          <p:spTgt spid="4"/>
                                        </p:tgtEl>
                                        <p:attrNameLst>
                                          <p:attrName>ppt_h</p:attrName>
                                        </p:attrNameLst>
                                      </p:cBhvr>
                                      <p:tavLst>
                                        <p:tav tm="0">
                                          <p:val>
                                            <p:fltVal val="0"/>
                                          </p:val>
                                        </p:tav>
                                        <p:tav tm="100000">
                                          <p:val>
                                            <p:strVal val="#ppt_h"/>
                                          </p:val>
                                        </p:tav>
                                      </p:tavLst>
                                    </p:anim>
                                  </p:childTnLst>
                                </p:cTn>
                              </p:par>
                              <p:par>
                                <p:cTn id="21" presetID="8" presetClass="emph" presetSubtype="0" fill="hold" nodeType="withEffect">
                                  <p:stCondLst>
                                    <p:cond delay="0"/>
                                  </p:stCondLst>
                                  <p:childTnLst>
                                    <p:animRot by="21600000">
                                      <p:cBhvr>
                                        <p:cTn id="22" dur="500" fill="hold"/>
                                        <p:tgtEl>
                                          <p:spTgt spid="4"/>
                                        </p:tgtEl>
                                        <p:attrNameLst>
                                          <p:attrName>r</p:attrName>
                                        </p:attrNameLst>
                                      </p:cBhvr>
                                    </p:animRot>
                                  </p:childTnLst>
                                </p:cTn>
                              </p:par>
                              <p:par>
                                <p:cTn id="23" presetID="2" presetClass="entr" presetSubtype="4"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anim calcmode="lin" valueType="num">
                                      <p:cBhvr additive="base">
                                        <p:cTn id="25" dur="500" fill="hold"/>
                                        <p:tgtEl>
                                          <p:spTgt spid="15"/>
                                        </p:tgtEl>
                                        <p:attrNameLst>
                                          <p:attrName>ppt_x</p:attrName>
                                        </p:attrNameLst>
                                      </p:cBhvr>
                                      <p:tavLst>
                                        <p:tav tm="0">
                                          <p:val>
                                            <p:strVal val="#ppt_x"/>
                                          </p:val>
                                        </p:tav>
                                        <p:tav tm="100000">
                                          <p:val>
                                            <p:strVal val="#ppt_x"/>
                                          </p:val>
                                        </p:tav>
                                      </p:tavLst>
                                    </p:anim>
                                    <p:anim calcmode="lin" valueType="num">
                                      <p:cBhvr additive="base">
                                        <p:cTn id="26" dur="500" fill="hold"/>
                                        <p:tgtEl>
                                          <p:spTgt spid="15"/>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anim calcmode="lin" valueType="num">
                                      <p:cBhvr additive="base">
                                        <p:cTn id="29" dur="500" fill="hold"/>
                                        <p:tgtEl>
                                          <p:spTgt spid="16"/>
                                        </p:tgtEl>
                                        <p:attrNameLst>
                                          <p:attrName>ppt_x</p:attrName>
                                        </p:attrNameLst>
                                      </p:cBhvr>
                                      <p:tavLst>
                                        <p:tav tm="0">
                                          <p:val>
                                            <p:strVal val="#ppt_x"/>
                                          </p:val>
                                        </p:tav>
                                        <p:tav tm="100000">
                                          <p:val>
                                            <p:strVal val="#ppt_x"/>
                                          </p:val>
                                        </p:tav>
                                      </p:tavLst>
                                    </p:anim>
                                    <p:anim calcmode="lin" valueType="num">
                                      <p:cBhvr additive="base">
                                        <p:cTn id="30"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0" y="404664"/>
            <a:ext cx="9144000" cy="864096"/>
          </a:xfrm>
          <a:prstGeom prst="rect">
            <a:avLst/>
          </a:prstGeom>
          <a:gradFill flip="none" rotWithShape="1">
            <a:gsLst>
              <a:gs pos="0">
                <a:srgbClr val="FFFFCC">
                  <a:alpha val="86000"/>
                </a:srgbClr>
              </a:gs>
              <a:gs pos="100000">
                <a:schemeClr val="bg1">
                  <a:alpha val="37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pic>
        <p:nvPicPr>
          <p:cNvPr id="11269" name="Picture 9" descr="http://cdn.duitang.com/uploads/item/201206/03/20120603214033_reFEP.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7813" y="1628775"/>
            <a:ext cx="5534025" cy="353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3" name="Picture 13" descr="http://img13.3lian.com/201402/08/f36c9b013e5c7aefe5cc6e7ac10cc1d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0825" y="1412875"/>
            <a:ext cx="5715000" cy="428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标题 1"/>
          <p:cNvSpPr txBox="1">
            <a:spLocks/>
          </p:cNvSpPr>
          <p:nvPr/>
        </p:nvSpPr>
        <p:spPr bwMode="auto">
          <a:xfrm>
            <a:off x="2483768" y="490662"/>
            <a:ext cx="6480720" cy="7780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ormAutofit fontScale="82500" lnSpcReduction="10000"/>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ea typeface="宋体" pitchFamily="2" charset="-122"/>
              </a:defRPr>
            </a:lvl2pPr>
            <a:lvl3pPr algn="ctr" rtl="0" eaLnBrk="0" fontAlgn="base" hangingPunct="0">
              <a:spcBef>
                <a:spcPct val="0"/>
              </a:spcBef>
              <a:spcAft>
                <a:spcPct val="0"/>
              </a:spcAft>
              <a:defRPr sz="4400">
                <a:solidFill>
                  <a:schemeClr val="tx1"/>
                </a:solidFill>
                <a:latin typeface="Calibri" pitchFamily="34" charset="0"/>
                <a:ea typeface="宋体" pitchFamily="2" charset="-122"/>
              </a:defRPr>
            </a:lvl3pPr>
            <a:lvl4pPr algn="ctr" rtl="0" eaLnBrk="0" fontAlgn="base" hangingPunct="0">
              <a:spcBef>
                <a:spcPct val="0"/>
              </a:spcBef>
              <a:spcAft>
                <a:spcPct val="0"/>
              </a:spcAft>
              <a:defRPr sz="4400">
                <a:solidFill>
                  <a:schemeClr val="tx1"/>
                </a:solidFill>
                <a:latin typeface="Calibri" pitchFamily="34" charset="0"/>
                <a:ea typeface="宋体" pitchFamily="2" charset="-122"/>
              </a:defRPr>
            </a:lvl4pPr>
            <a:lvl5pPr algn="ctr" rtl="0" eaLnBrk="0" fontAlgn="base" hangingPunct="0">
              <a:spcBef>
                <a:spcPct val="0"/>
              </a:spcBef>
              <a:spcAft>
                <a:spcPct val="0"/>
              </a:spcAft>
              <a:defRPr sz="4400">
                <a:solidFill>
                  <a:schemeClr val="tx1"/>
                </a:solidFill>
                <a:latin typeface="Calibri" pitchFamily="34" charset="0"/>
                <a:ea typeface="宋体" pitchFamily="2" charset="-122"/>
              </a:defRPr>
            </a:lvl5pPr>
            <a:lvl6pPr marL="457200" algn="ctr" rtl="0" fontAlgn="base">
              <a:spcBef>
                <a:spcPct val="0"/>
              </a:spcBef>
              <a:spcAft>
                <a:spcPct val="0"/>
              </a:spcAft>
              <a:defRPr sz="4400">
                <a:solidFill>
                  <a:schemeClr val="tx1"/>
                </a:solidFill>
                <a:latin typeface="Calibri" pitchFamily="34" charset="0"/>
                <a:ea typeface="宋体" pitchFamily="2" charset="-122"/>
              </a:defRPr>
            </a:lvl6pPr>
            <a:lvl7pPr marL="914400" algn="ctr" rtl="0" fontAlgn="base">
              <a:spcBef>
                <a:spcPct val="0"/>
              </a:spcBef>
              <a:spcAft>
                <a:spcPct val="0"/>
              </a:spcAft>
              <a:defRPr sz="4400">
                <a:solidFill>
                  <a:schemeClr val="tx1"/>
                </a:solidFill>
                <a:latin typeface="Calibri" pitchFamily="34" charset="0"/>
                <a:ea typeface="宋体" pitchFamily="2" charset="-122"/>
              </a:defRPr>
            </a:lvl7pPr>
            <a:lvl8pPr marL="1371600" algn="ctr" rtl="0" fontAlgn="base">
              <a:spcBef>
                <a:spcPct val="0"/>
              </a:spcBef>
              <a:spcAft>
                <a:spcPct val="0"/>
              </a:spcAft>
              <a:defRPr sz="4400">
                <a:solidFill>
                  <a:schemeClr val="tx1"/>
                </a:solidFill>
                <a:latin typeface="Calibri" pitchFamily="34" charset="0"/>
                <a:ea typeface="宋体" pitchFamily="2" charset="-122"/>
              </a:defRPr>
            </a:lvl8pPr>
            <a:lvl9pPr marL="1828800" algn="ctr" rtl="0" fontAlgn="base">
              <a:spcBef>
                <a:spcPct val="0"/>
              </a:spcBef>
              <a:spcAft>
                <a:spcPct val="0"/>
              </a:spcAft>
              <a:defRPr sz="4400">
                <a:solidFill>
                  <a:schemeClr val="tx1"/>
                </a:solidFill>
                <a:latin typeface="Calibri" pitchFamily="34" charset="0"/>
                <a:ea typeface="宋体" pitchFamily="2" charset="-122"/>
              </a:defRPr>
            </a:lvl9pPr>
          </a:lstStyle>
          <a:p>
            <a:pPr eaLnBrk="1" fontAlgn="auto" hangingPunct="1">
              <a:spcAft>
                <a:spcPts val="0"/>
              </a:spcAft>
              <a:defRPr/>
            </a:pPr>
            <a:r>
              <a:rPr lang="zh-CN" altLang="en-US" b="1" dirty="0" smtClean="0">
                <a:ln w="12700">
                  <a:solidFill>
                    <a:schemeClr val="tx2">
                      <a:lumMod val="75000"/>
                    </a:schemeClr>
                  </a:solidFill>
                </a:ln>
                <a:solidFill>
                  <a:schemeClr val="bg1"/>
                </a:solidFill>
                <a:latin typeface="微软雅黑" panose="020B0503020204020204" pitchFamily="34" charset="-122"/>
                <a:ea typeface="微软雅黑" panose="020B0503020204020204" pitchFamily="34" charset="-122"/>
              </a:rPr>
              <a:t>趣 味 编 程</a:t>
            </a:r>
            <a:r>
              <a:rPr lang="en-US" altLang="zh-CN" b="1" dirty="0" smtClean="0">
                <a:ln w="12700">
                  <a:solidFill>
                    <a:schemeClr val="tx2">
                      <a:lumMod val="75000"/>
                    </a:schemeClr>
                  </a:solidFill>
                </a:ln>
                <a:solidFill>
                  <a:schemeClr val="bg1"/>
                </a:solidFill>
                <a:latin typeface="微软雅黑" panose="020B0503020204020204" pitchFamily="34" charset="-122"/>
                <a:ea typeface="微软雅黑" panose="020B0503020204020204" pitchFamily="34" charset="-122"/>
              </a:rPr>
              <a:t>—</a:t>
            </a:r>
            <a:r>
              <a:rPr lang="zh-CN" altLang="en-US" b="1" dirty="0" smtClean="0">
                <a:ln w="12700">
                  <a:solidFill>
                    <a:schemeClr val="tx2">
                      <a:lumMod val="75000"/>
                    </a:schemeClr>
                  </a:solidFill>
                </a:ln>
                <a:solidFill>
                  <a:schemeClr val="bg1"/>
                </a:solidFill>
                <a:latin typeface="微软雅黑" panose="020B0503020204020204" pitchFamily="34" charset="-122"/>
                <a:ea typeface="微软雅黑" panose="020B0503020204020204" pitchFamily="34" charset="-122"/>
              </a:rPr>
              <a:t>编程语言的选择</a:t>
            </a:r>
            <a:endParaRPr lang="zh-CN" altLang="en-US" b="1" dirty="0">
              <a:ln w="12700">
                <a:solidFill>
                  <a:schemeClr val="tx2">
                    <a:lumMod val="75000"/>
                  </a:schemeClr>
                </a:solidFill>
              </a:ln>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1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标题 1"/>
          <p:cNvSpPr>
            <a:spLocks noGrp="1"/>
          </p:cNvSpPr>
          <p:nvPr>
            <p:ph type="title"/>
          </p:nvPr>
        </p:nvSpPr>
        <p:spPr/>
        <p:txBody>
          <a:bodyPr/>
          <a:lstStyle/>
          <a:p>
            <a:endParaRPr lang="zh-CN" altLang="en-US" smtClean="0"/>
          </a:p>
        </p:txBody>
      </p:sp>
      <p:pic>
        <p:nvPicPr>
          <p:cNvPr id="1229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68538" y="107950"/>
            <a:ext cx="5543550" cy="6057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9200" y="1484313"/>
            <a:ext cx="6881813" cy="4032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矩形 4"/>
          <p:cNvSpPr/>
          <p:nvPr/>
        </p:nvSpPr>
        <p:spPr>
          <a:xfrm>
            <a:off x="0" y="404664"/>
            <a:ext cx="9144000" cy="864096"/>
          </a:xfrm>
          <a:prstGeom prst="rect">
            <a:avLst/>
          </a:prstGeom>
          <a:gradFill flip="none" rotWithShape="1">
            <a:gsLst>
              <a:gs pos="0">
                <a:srgbClr val="FFFFCC">
                  <a:alpha val="86000"/>
                </a:srgbClr>
              </a:gs>
              <a:gs pos="100000">
                <a:schemeClr val="bg1">
                  <a:alpha val="37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6" name="标题 1"/>
          <p:cNvSpPr txBox="1">
            <a:spLocks/>
          </p:cNvSpPr>
          <p:nvPr/>
        </p:nvSpPr>
        <p:spPr bwMode="auto">
          <a:xfrm>
            <a:off x="2483768" y="490662"/>
            <a:ext cx="6480720" cy="7780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ormAutofit fontScale="82500" lnSpcReduction="10000"/>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ea typeface="宋体" pitchFamily="2" charset="-122"/>
              </a:defRPr>
            </a:lvl2pPr>
            <a:lvl3pPr algn="ctr" rtl="0" eaLnBrk="0" fontAlgn="base" hangingPunct="0">
              <a:spcBef>
                <a:spcPct val="0"/>
              </a:spcBef>
              <a:spcAft>
                <a:spcPct val="0"/>
              </a:spcAft>
              <a:defRPr sz="4400">
                <a:solidFill>
                  <a:schemeClr val="tx1"/>
                </a:solidFill>
                <a:latin typeface="Calibri" pitchFamily="34" charset="0"/>
                <a:ea typeface="宋体" pitchFamily="2" charset="-122"/>
              </a:defRPr>
            </a:lvl3pPr>
            <a:lvl4pPr algn="ctr" rtl="0" eaLnBrk="0" fontAlgn="base" hangingPunct="0">
              <a:spcBef>
                <a:spcPct val="0"/>
              </a:spcBef>
              <a:spcAft>
                <a:spcPct val="0"/>
              </a:spcAft>
              <a:defRPr sz="4400">
                <a:solidFill>
                  <a:schemeClr val="tx1"/>
                </a:solidFill>
                <a:latin typeface="Calibri" pitchFamily="34" charset="0"/>
                <a:ea typeface="宋体" pitchFamily="2" charset="-122"/>
              </a:defRPr>
            </a:lvl4pPr>
            <a:lvl5pPr algn="ctr" rtl="0" eaLnBrk="0" fontAlgn="base" hangingPunct="0">
              <a:spcBef>
                <a:spcPct val="0"/>
              </a:spcBef>
              <a:spcAft>
                <a:spcPct val="0"/>
              </a:spcAft>
              <a:defRPr sz="4400">
                <a:solidFill>
                  <a:schemeClr val="tx1"/>
                </a:solidFill>
                <a:latin typeface="Calibri" pitchFamily="34" charset="0"/>
                <a:ea typeface="宋体" pitchFamily="2" charset="-122"/>
              </a:defRPr>
            </a:lvl5pPr>
            <a:lvl6pPr marL="457200" algn="ctr" rtl="0" fontAlgn="base">
              <a:spcBef>
                <a:spcPct val="0"/>
              </a:spcBef>
              <a:spcAft>
                <a:spcPct val="0"/>
              </a:spcAft>
              <a:defRPr sz="4400">
                <a:solidFill>
                  <a:schemeClr val="tx1"/>
                </a:solidFill>
                <a:latin typeface="Calibri" pitchFamily="34" charset="0"/>
                <a:ea typeface="宋体" pitchFamily="2" charset="-122"/>
              </a:defRPr>
            </a:lvl6pPr>
            <a:lvl7pPr marL="914400" algn="ctr" rtl="0" fontAlgn="base">
              <a:spcBef>
                <a:spcPct val="0"/>
              </a:spcBef>
              <a:spcAft>
                <a:spcPct val="0"/>
              </a:spcAft>
              <a:defRPr sz="4400">
                <a:solidFill>
                  <a:schemeClr val="tx1"/>
                </a:solidFill>
                <a:latin typeface="Calibri" pitchFamily="34" charset="0"/>
                <a:ea typeface="宋体" pitchFamily="2" charset="-122"/>
              </a:defRPr>
            </a:lvl7pPr>
            <a:lvl8pPr marL="1371600" algn="ctr" rtl="0" fontAlgn="base">
              <a:spcBef>
                <a:spcPct val="0"/>
              </a:spcBef>
              <a:spcAft>
                <a:spcPct val="0"/>
              </a:spcAft>
              <a:defRPr sz="4400">
                <a:solidFill>
                  <a:schemeClr val="tx1"/>
                </a:solidFill>
                <a:latin typeface="Calibri" pitchFamily="34" charset="0"/>
                <a:ea typeface="宋体" pitchFamily="2" charset="-122"/>
              </a:defRPr>
            </a:lvl8pPr>
            <a:lvl9pPr marL="1828800" algn="ctr" rtl="0" fontAlgn="base">
              <a:spcBef>
                <a:spcPct val="0"/>
              </a:spcBef>
              <a:spcAft>
                <a:spcPct val="0"/>
              </a:spcAft>
              <a:defRPr sz="4400">
                <a:solidFill>
                  <a:schemeClr val="tx1"/>
                </a:solidFill>
                <a:latin typeface="Calibri" pitchFamily="34" charset="0"/>
                <a:ea typeface="宋体" pitchFamily="2" charset="-122"/>
              </a:defRPr>
            </a:lvl9pPr>
          </a:lstStyle>
          <a:p>
            <a:pPr eaLnBrk="1" fontAlgn="auto" hangingPunct="1">
              <a:spcAft>
                <a:spcPts val="0"/>
              </a:spcAft>
              <a:defRPr/>
            </a:pPr>
            <a:r>
              <a:rPr lang="zh-CN" altLang="en-US" b="1" dirty="0" smtClean="0">
                <a:ln w="12700">
                  <a:solidFill>
                    <a:schemeClr val="tx2">
                      <a:lumMod val="75000"/>
                    </a:schemeClr>
                  </a:solidFill>
                </a:ln>
                <a:solidFill>
                  <a:schemeClr val="bg1"/>
                </a:solidFill>
                <a:latin typeface="微软雅黑" panose="020B0503020204020204" pitchFamily="34" charset="-122"/>
                <a:ea typeface="微软雅黑" panose="020B0503020204020204" pitchFamily="34" charset="-122"/>
              </a:rPr>
              <a:t>趣 味 编 程</a:t>
            </a:r>
            <a:r>
              <a:rPr lang="en-US" altLang="zh-CN" b="1" dirty="0" smtClean="0">
                <a:ln w="12700">
                  <a:solidFill>
                    <a:schemeClr val="tx2">
                      <a:lumMod val="75000"/>
                    </a:schemeClr>
                  </a:solidFill>
                </a:ln>
                <a:solidFill>
                  <a:schemeClr val="bg1"/>
                </a:solidFill>
                <a:latin typeface="微软雅黑" panose="020B0503020204020204" pitchFamily="34" charset="-122"/>
                <a:ea typeface="微软雅黑" panose="020B0503020204020204" pitchFamily="34" charset="-122"/>
              </a:rPr>
              <a:t>—</a:t>
            </a:r>
            <a:r>
              <a:rPr lang="zh-CN" altLang="en-US" b="1" dirty="0" smtClean="0">
                <a:ln w="12700">
                  <a:solidFill>
                    <a:schemeClr val="tx2">
                      <a:lumMod val="75000"/>
                    </a:schemeClr>
                  </a:solidFill>
                </a:ln>
                <a:solidFill>
                  <a:schemeClr val="bg1"/>
                </a:solidFill>
                <a:latin typeface="微软雅黑" panose="020B0503020204020204" pitchFamily="34" charset="-122"/>
                <a:ea typeface="微软雅黑" panose="020B0503020204020204" pitchFamily="34" charset="-122"/>
              </a:rPr>
              <a:t>编程语言的选择</a:t>
            </a:r>
            <a:endParaRPr lang="zh-CN" altLang="en-US" b="1" dirty="0">
              <a:ln w="12700">
                <a:solidFill>
                  <a:schemeClr val="tx2">
                    <a:lumMod val="75000"/>
                  </a:schemeClr>
                </a:solidFill>
              </a:ln>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4"/>
          <p:cNvSpPr>
            <a:spLocks noChangeArrowheads="1"/>
          </p:cNvSpPr>
          <p:nvPr/>
        </p:nvSpPr>
        <p:spPr bwMode="auto">
          <a:xfrm>
            <a:off x="3783013" y="3165475"/>
            <a:ext cx="5040312" cy="792163"/>
          </a:xfrm>
          <a:prstGeom prst="rect">
            <a:avLst/>
          </a:prstGeom>
          <a:noFill/>
          <a:ln>
            <a:noFill/>
          </a:ln>
          <a:effectLst>
            <a:prstShdw prst="shdw17" dist="17961" dir="2700000">
              <a:schemeClr val="accent1">
                <a:gamma/>
                <a:shade val="60000"/>
                <a:invGamma/>
              </a:schemeClr>
            </a:prstShdw>
          </a:effectLst>
          <a:extLst/>
        </p:spPr>
        <p:txBody>
          <a:bodyPr anchor="ctr"/>
          <a:lstStyle/>
          <a:p>
            <a:pPr>
              <a:defRPr/>
            </a:pPr>
            <a:r>
              <a:rPr lang="en-US" altLang="zh-CN" sz="3200" dirty="0">
                <a:solidFill>
                  <a:schemeClr val="hlink"/>
                </a:solidFill>
                <a:latin typeface="微软雅黑" pitchFamily="34" charset="-122"/>
                <a:ea typeface="微软雅黑" pitchFamily="34" charset="-122"/>
              </a:rPr>
              <a:t>JAVA</a:t>
            </a:r>
            <a:r>
              <a:rPr lang="zh-CN" altLang="en-US" sz="3200" dirty="0">
                <a:solidFill>
                  <a:schemeClr val="hlink"/>
                </a:solidFill>
                <a:latin typeface="微软雅黑" pitchFamily="34" charset="-122"/>
                <a:ea typeface="微软雅黑" pitchFamily="34" charset="-122"/>
              </a:rPr>
              <a:t>程序设计</a:t>
            </a:r>
            <a:endParaRPr lang="en-US" altLang="zh-CN" sz="3200" dirty="0">
              <a:solidFill>
                <a:schemeClr val="hlink"/>
              </a:solidFill>
              <a:latin typeface="微软雅黑" pitchFamily="34" charset="-122"/>
              <a:ea typeface="微软雅黑" pitchFamily="34" charset="-122"/>
            </a:endParaRPr>
          </a:p>
        </p:txBody>
      </p:sp>
      <p:sp>
        <p:nvSpPr>
          <p:cNvPr id="7" name="Rectangle 25"/>
          <p:cNvSpPr>
            <a:spLocks noChangeArrowheads="1"/>
          </p:cNvSpPr>
          <p:nvPr/>
        </p:nvSpPr>
        <p:spPr bwMode="auto">
          <a:xfrm>
            <a:off x="3783013" y="4156075"/>
            <a:ext cx="5040312" cy="792163"/>
          </a:xfrm>
          <a:prstGeom prst="rect">
            <a:avLst/>
          </a:prstGeom>
          <a:noFill/>
          <a:ln>
            <a:noFill/>
          </a:ln>
          <a:effectLst>
            <a:prstShdw prst="shdw17" dist="17961" dir="2700000">
              <a:schemeClr val="accent1">
                <a:gamma/>
                <a:shade val="60000"/>
                <a:invGamma/>
              </a:schemeClr>
            </a:prstShdw>
          </a:effectLst>
          <a:extLst/>
        </p:spPr>
        <p:txBody>
          <a:bodyPr anchor="ctr"/>
          <a:lstStyle/>
          <a:p>
            <a:pPr eaLnBrk="0" hangingPunct="0">
              <a:defRPr/>
            </a:pPr>
            <a:r>
              <a:rPr lang="en-US" altLang="zh-CN" sz="3200" dirty="0">
                <a:solidFill>
                  <a:schemeClr val="hlink"/>
                </a:solidFill>
                <a:latin typeface="微软雅黑" pitchFamily="34" charset="-122"/>
                <a:ea typeface="微软雅黑" pitchFamily="34" charset="-122"/>
              </a:rPr>
              <a:t>C++</a:t>
            </a:r>
            <a:r>
              <a:rPr lang="zh-CN" altLang="en-US" sz="3200" dirty="0">
                <a:solidFill>
                  <a:schemeClr val="hlink"/>
                </a:solidFill>
                <a:latin typeface="微软雅黑" pitchFamily="34" charset="-122"/>
                <a:ea typeface="微软雅黑" pitchFamily="34" charset="-122"/>
              </a:rPr>
              <a:t>程序设计</a:t>
            </a:r>
            <a:endParaRPr lang="en-US" altLang="zh-CN" sz="3200" dirty="0">
              <a:solidFill>
                <a:schemeClr val="hlink"/>
              </a:solidFill>
              <a:latin typeface="微软雅黑" pitchFamily="34" charset="-122"/>
              <a:ea typeface="微软雅黑" pitchFamily="34" charset="-122"/>
            </a:endParaRPr>
          </a:p>
        </p:txBody>
      </p:sp>
      <p:sp>
        <p:nvSpPr>
          <p:cNvPr id="8" name="Rectangle 27"/>
          <p:cNvSpPr>
            <a:spLocks noChangeArrowheads="1"/>
          </p:cNvSpPr>
          <p:nvPr/>
        </p:nvSpPr>
        <p:spPr bwMode="auto">
          <a:xfrm>
            <a:off x="3779838" y="4941888"/>
            <a:ext cx="5040312" cy="792162"/>
          </a:xfrm>
          <a:prstGeom prst="rect">
            <a:avLst/>
          </a:prstGeom>
          <a:noFill/>
          <a:ln>
            <a:noFill/>
          </a:ln>
          <a:effectLst>
            <a:prstShdw prst="shdw17" dist="17961" dir="2700000">
              <a:schemeClr val="accent1">
                <a:gamma/>
                <a:shade val="60000"/>
                <a:invGamma/>
              </a:schemeClr>
            </a:prstShdw>
          </a:effectLst>
          <a:extLst/>
        </p:spPr>
        <p:txBody>
          <a:bodyPr anchor="ctr"/>
          <a:lstStyle/>
          <a:p>
            <a:pPr eaLnBrk="0" hangingPunct="0">
              <a:defRPr/>
            </a:pPr>
            <a:r>
              <a:rPr lang="zh-CN" altLang="en-US" sz="3200" dirty="0">
                <a:solidFill>
                  <a:schemeClr val="hlink"/>
                </a:solidFill>
                <a:latin typeface="微软雅黑" pitchFamily="34" charset="-122"/>
                <a:ea typeface="微软雅黑" pitchFamily="34" charset="-122"/>
              </a:rPr>
              <a:t>程序设计基础</a:t>
            </a:r>
          </a:p>
        </p:txBody>
      </p:sp>
      <p:grpSp>
        <p:nvGrpSpPr>
          <p:cNvPr id="10" name="组合 9"/>
          <p:cNvGrpSpPr/>
          <p:nvPr/>
        </p:nvGrpSpPr>
        <p:grpSpPr>
          <a:xfrm>
            <a:off x="277688" y="1284312"/>
            <a:ext cx="3348000" cy="4953000"/>
            <a:chOff x="0" y="1442078"/>
            <a:chExt cx="3348000" cy="4953000"/>
          </a:xfrm>
          <a:scene3d>
            <a:camera prst="perspectiveRight"/>
            <a:lightRig rig="soft" dir="t">
              <a:rot lat="0" lon="0" rev="4800000"/>
            </a:lightRig>
          </a:scene3d>
        </p:grpSpPr>
        <p:sp>
          <p:nvSpPr>
            <p:cNvPr id="11" name="上箭头 10"/>
            <p:cNvSpPr/>
            <p:nvPr/>
          </p:nvSpPr>
          <p:spPr>
            <a:xfrm>
              <a:off x="0" y="1442078"/>
              <a:ext cx="3348000" cy="4953000"/>
            </a:xfrm>
            <a:prstGeom prst="upArrow">
              <a:avLst/>
            </a:prstGeom>
            <a:solidFill>
              <a:schemeClr val="accent4"/>
            </a:solidFill>
            <a:ln>
              <a:noFill/>
            </a:ln>
            <a:sp3d extrusionH="1143000"/>
          </p:spPr>
          <p:style>
            <a:lnRef idx="1">
              <a:schemeClr val="accent3"/>
            </a:lnRef>
            <a:fillRef idx="3">
              <a:schemeClr val="accent3"/>
            </a:fillRef>
            <a:effectRef idx="2">
              <a:schemeClr val="accent3"/>
            </a:effectRef>
            <a:fontRef idx="minor">
              <a:schemeClr val="lt1"/>
            </a:fontRef>
          </p:style>
          <p:txBody>
            <a:bodyPr anchor="ctr"/>
            <a:lstStyle/>
            <a:p>
              <a:pPr algn="ctr">
                <a:defRPr/>
              </a:pPr>
              <a:endParaRPr lang="zh-CN" altLang="en-US" sz="1600">
                <a:latin typeface="+mn-ea"/>
              </a:endParaRPr>
            </a:p>
          </p:txBody>
        </p:sp>
        <p:sp>
          <p:nvSpPr>
            <p:cNvPr id="13" name="Rectangle 4"/>
            <p:cNvSpPr>
              <a:spLocks noChangeArrowheads="1"/>
            </p:cNvSpPr>
            <p:nvPr/>
          </p:nvSpPr>
          <p:spPr bwMode="auto">
            <a:xfrm>
              <a:off x="609600" y="2590800"/>
              <a:ext cx="2160000" cy="720000"/>
            </a:xfrm>
            <a:prstGeom prst="roundRect">
              <a:avLst/>
            </a:prstGeom>
            <a:ln>
              <a:solidFill>
                <a:schemeClr val="accent4"/>
              </a:solidFill>
            </a:ln>
            <a:sp3d extrusionH="1143000"/>
          </p:spPr>
          <p:style>
            <a:lnRef idx="2">
              <a:schemeClr val="accent3"/>
            </a:lnRef>
            <a:fillRef idx="1">
              <a:schemeClr val="lt1"/>
            </a:fillRef>
            <a:effectRef idx="0">
              <a:schemeClr val="accent3"/>
            </a:effectRef>
            <a:fontRef idx="minor">
              <a:schemeClr val="dk1"/>
            </a:fontRef>
          </p:style>
          <p:txBody>
            <a:bodyPr anchor="ctr"/>
            <a:lstStyle/>
            <a:p>
              <a:pPr algn="ctr" eaLnBrk="0" hangingPunct="0">
                <a:defRPr/>
              </a:pPr>
              <a:r>
                <a:rPr lang="en-US" altLang="zh-CN" sz="1600" dirty="0">
                  <a:solidFill>
                    <a:schemeClr val="tx1"/>
                  </a:solidFill>
                  <a:latin typeface="+mn-ea"/>
                </a:rPr>
                <a:t>C#</a:t>
              </a:r>
              <a:r>
                <a:rPr lang="zh-CN" altLang="en-US" sz="1600" dirty="0">
                  <a:solidFill>
                    <a:schemeClr val="tx1"/>
                  </a:solidFill>
                  <a:latin typeface="+mn-ea"/>
                </a:rPr>
                <a:t>语言</a:t>
              </a:r>
              <a:endParaRPr lang="en-US" altLang="zh-CN" sz="1600" dirty="0">
                <a:solidFill>
                  <a:schemeClr val="tx1"/>
                </a:solidFill>
                <a:latin typeface="+mn-ea"/>
              </a:endParaRPr>
            </a:p>
          </p:txBody>
        </p:sp>
        <p:sp>
          <p:nvSpPr>
            <p:cNvPr id="14" name="Rectangle 17"/>
            <p:cNvSpPr>
              <a:spLocks noChangeArrowheads="1"/>
            </p:cNvSpPr>
            <p:nvPr/>
          </p:nvSpPr>
          <p:spPr bwMode="auto">
            <a:xfrm>
              <a:off x="609600" y="3453547"/>
              <a:ext cx="2160000" cy="889853"/>
            </a:xfrm>
            <a:prstGeom prst="roundRect">
              <a:avLst/>
            </a:prstGeom>
            <a:ln>
              <a:solidFill>
                <a:schemeClr val="accent4"/>
              </a:solidFill>
            </a:ln>
            <a:sp3d extrusionH="1143000"/>
          </p:spPr>
          <p:style>
            <a:lnRef idx="2">
              <a:schemeClr val="accent3"/>
            </a:lnRef>
            <a:fillRef idx="1">
              <a:schemeClr val="lt1"/>
            </a:fillRef>
            <a:effectRef idx="0">
              <a:schemeClr val="accent3"/>
            </a:effectRef>
            <a:fontRef idx="minor">
              <a:schemeClr val="dk1"/>
            </a:fontRef>
          </p:style>
          <p:txBody>
            <a:bodyPr anchor="ctr"/>
            <a:lstStyle/>
            <a:p>
              <a:pPr algn="ctr" eaLnBrk="0" hangingPunct="0">
                <a:defRPr/>
              </a:pPr>
              <a:r>
                <a:rPr lang="en-US" altLang="zh-CN" sz="1600" dirty="0">
                  <a:solidFill>
                    <a:schemeClr val="tx1"/>
                  </a:solidFill>
                  <a:latin typeface="+mn-ea"/>
                </a:rPr>
                <a:t>JAVA</a:t>
              </a:r>
              <a:r>
                <a:rPr lang="zh-CN" altLang="en-US" sz="1600" dirty="0">
                  <a:solidFill>
                    <a:schemeClr val="tx1"/>
                  </a:solidFill>
                  <a:latin typeface="+mn-ea"/>
                </a:rPr>
                <a:t>语言</a:t>
              </a:r>
            </a:p>
          </p:txBody>
        </p:sp>
        <p:sp>
          <p:nvSpPr>
            <p:cNvPr id="15" name="Rectangle 19"/>
            <p:cNvSpPr>
              <a:spLocks noChangeArrowheads="1"/>
            </p:cNvSpPr>
            <p:nvPr/>
          </p:nvSpPr>
          <p:spPr bwMode="auto">
            <a:xfrm>
              <a:off x="609600" y="4461600"/>
              <a:ext cx="2160000" cy="720000"/>
            </a:xfrm>
            <a:prstGeom prst="roundRect">
              <a:avLst/>
            </a:prstGeom>
            <a:ln>
              <a:solidFill>
                <a:schemeClr val="accent4"/>
              </a:solidFill>
            </a:ln>
            <a:sp3d extrusionH="1143000"/>
          </p:spPr>
          <p:style>
            <a:lnRef idx="2">
              <a:schemeClr val="accent3"/>
            </a:lnRef>
            <a:fillRef idx="1">
              <a:schemeClr val="lt1"/>
            </a:fillRef>
            <a:effectRef idx="0">
              <a:schemeClr val="accent3"/>
            </a:effectRef>
            <a:fontRef idx="minor">
              <a:schemeClr val="dk1"/>
            </a:fontRef>
          </p:style>
          <p:txBody>
            <a:bodyPr anchor="ctr"/>
            <a:lstStyle/>
            <a:p>
              <a:pPr algn="ctr" eaLnBrk="0" hangingPunct="0">
                <a:defRPr/>
              </a:pPr>
              <a:r>
                <a:rPr lang="en-US" altLang="zh-CN" sz="1600" dirty="0">
                  <a:solidFill>
                    <a:schemeClr val="tx1"/>
                  </a:solidFill>
                  <a:latin typeface="+mn-ea"/>
                </a:rPr>
                <a:t>C++</a:t>
              </a:r>
              <a:r>
                <a:rPr lang="zh-CN" altLang="en-US" sz="1600" dirty="0">
                  <a:solidFill>
                    <a:schemeClr val="tx1"/>
                  </a:solidFill>
                  <a:latin typeface="+mn-ea"/>
                </a:rPr>
                <a:t>语言</a:t>
              </a:r>
            </a:p>
          </p:txBody>
        </p:sp>
        <p:sp>
          <p:nvSpPr>
            <p:cNvPr id="16" name="Rectangle 26"/>
            <p:cNvSpPr>
              <a:spLocks noChangeArrowheads="1"/>
            </p:cNvSpPr>
            <p:nvPr/>
          </p:nvSpPr>
          <p:spPr bwMode="auto">
            <a:xfrm>
              <a:off x="609600" y="5299800"/>
              <a:ext cx="2160000" cy="720000"/>
            </a:xfrm>
            <a:prstGeom prst="roundRect">
              <a:avLst/>
            </a:prstGeom>
            <a:ln>
              <a:solidFill>
                <a:schemeClr val="accent4"/>
              </a:solidFill>
            </a:ln>
            <a:sp3d extrusionH="1143000"/>
          </p:spPr>
          <p:style>
            <a:lnRef idx="2">
              <a:schemeClr val="accent3"/>
            </a:lnRef>
            <a:fillRef idx="1">
              <a:schemeClr val="lt1"/>
            </a:fillRef>
            <a:effectRef idx="0">
              <a:schemeClr val="accent3"/>
            </a:effectRef>
            <a:fontRef idx="minor">
              <a:schemeClr val="dk1"/>
            </a:fontRef>
          </p:style>
          <p:txBody>
            <a:bodyPr anchor="ctr"/>
            <a:lstStyle/>
            <a:p>
              <a:pPr algn="ctr" eaLnBrk="0" hangingPunct="0">
                <a:defRPr/>
              </a:pPr>
              <a:r>
                <a:rPr lang="en-US" altLang="zh-CN" sz="1600" dirty="0">
                  <a:solidFill>
                    <a:schemeClr val="tx1"/>
                  </a:solidFill>
                  <a:latin typeface="+mn-ea"/>
                </a:rPr>
                <a:t>C</a:t>
              </a:r>
              <a:r>
                <a:rPr lang="zh-CN" altLang="en-US" sz="1600" dirty="0">
                  <a:solidFill>
                    <a:schemeClr val="tx1"/>
                  </a:solidFill>
                  <a:latin typeface="+mn-ea"/>
                </a:rPr>
                <a:t>语言</a:t>
              </a:r>
            </a:p>
          </p:txBody>
        </p:sp>
        <p:sp>
          <p:nvSpPr>
            <p:cNvPr id="17" name="Rectangle 28"/>
            <p:cNvSpPr>
              <a:spLocks noChangeArrowheads="1"/>
            </p:cNvSpPr>
            <p:nvPr/>
          </p:nvSpPr>
          <p:spPr bwMode="auto">
            <a:xfrm>
              <a:off x="609600" y="1752600"/>
              <a:ext cx="2160000" cy="720000"/>
            </a:xfrm>
            <a:prstGeom prst="roundRect">
              <a:avLst/>
            </a:prstGeom>
            <a:ln>
              <a:solidFill>
                <a:schemeClr val="accent4"/>
              </a:solidFill>
            </a:ln>
            <a:sp3d extrusionH="1143000"/>
          </p:spPr>
          <p:style>
            <a:lnRef idx="2">
              <a:schemeClr val="accent3"/>
            </a:lnRef>
            <a:fillRef idx="1">
              <a:schemeClr val="lt1"/>
            </a:fillRef>
            <a:effectRef idx="0">
              <a:schemeClr val="accent3"/>
            </a:effectRef>
            <a:fontRef idx="minor">
              <a:schemeClr val="dk1"/>
            </a:fontRef>
          </p:style>
          <p:txBody>
            <a:bodyPr anchor="ctr"/>
            <a:lstStyle/>
            <a:p>
              <a:pPr algn="ctr" eaLnBrk="0" hangingPunct="0">
                <a:defRPr/>
              </a:pPr>
              <a:r>
                <a:rPr lang="en-US" altLang="zh-CN" sz="1600" dirty="0">
                  <a:solidFill>
                    <a:schemeClr val="tx1"/>
                  </a:solidFill>
                  <a:latin typeface="+mn-ea"/>
                </a:rPr>
                <a:t>Python</a:t>
              </a:r>
              <a:r>
                <a:rPr lang="zh-CN" altLang="en-US" sz="1600" dirty="0">
                  <a:solidFill>
                    <a:schemeClr val="tx1"/>
                  </a:solidFill>
                  <a:latin typeface="+mn-ea"/>
                </a:rPr>
                <a:t>语言</a:t>
              </a:r>
            </a:p>
          </p:txBody>
        </p:sp>
      </p:grpSp>
      <p:sp>
        <p:nvSpPr>
          <p:cNvPr id="18" name="Rectangle 29"/>
          <p:cNvSpPr>
            <a:spLocks noChangeArrowheads="1"/>
          </p:cNvSpPr>
          <p:nvPr/>
        </p:nvSpPr>
        <p:spPr bwMode="auto">
          <a:xfrm>
            <a:off x="3848100" y="1412875"/>
            <a:ext cx="5040313" cy="792163"/>
          </a:xfrm>
          <a:prstGeom prst="rect">
            <a:avLst/>
          </a:prstGeom>
          <a:noFill/>
          <a:ln>
            <a:noFill/>
          </a:ln>
          <a:effectLst>
            <a:prstShdw prst="shdw17" dist="17961" dir="2700000">
              <a:schemeClr val="accent1">
                <a:gamma/>
                <a:shade val="60000"/>
                <a:invGamma/>
              </a:schemeClr>
            </a:prstShdw>
          </a:effectLst>
          <a:extLst/>
        </p:spPr>
        <p:txBody>
          <a:bodyPr anchor="ctr"/>
          <a:lstStyle/>
          <a:p>
            <a:pPr>
              <a:defRPr/>
            </a:pPr>
            <a:r>
              <a:rPr lang="en-US" altLang="zh-CN" sz="3200" dirty="0">
                <a:solidFill>
                  <a:schemeClr val="hlink"/>
                </a:solidFill>
                <a:latin typeface="微软雅黑" pitchFamily="34" charset="-122"/>
                <a:ea typeface="微软雅黑" pitchFamily="34" charset="-122"/>
              </a:rPr>
              <a:t>16</a:t>
            </a:r>
            <a:r>
              <a:rPr lang="zh-CN" altLang="en-US" sz="3200" dirty="0">
                <a:solidFill>
                  <a:schemeClr val="hlink"/>
                </a:solidFill>
                <a:latin typeface="微软雅黑" pitchFamily="34" charset="-122"/>
                <a:ea typeface="微软雅黑" pitchFamily="34" charset="-122"/>
              </a:rPr>
              <a:t>年</a:t>
            </a:r>
            <a:r>
              <a:rPr lang="en-US" altLang="zh-CN" sz="3200" dirty="0">
                <a:solidFill>
                  <a:schemeClr val="hlink"/>
                </a:solidFill>
                <a:latin typeface="微软雅黑" pitchFamily="34" charset="-122"/>
                <a:ea typeface="微软雅黑" pitchFamily="34" charset="-122"/>
              </a:rPr>
              <a:t>9</a:t>
            </a:r>
            <a:r>
              <a:rPr lang="zh-CN" altLang="en-US" sz="3200" dirty="0">
                <a:solidFill>
                  <a:schemeClr val="hlink"/>
                </a:solidFill>
                <a:latin typeface="微软雅黑" pitchFamily="34" charset="-122"/>
                <a:ea typeface="微软雅黑" pitchFamily="34" charset="-122"/>
              </a:rPr>
              <a:t>月开设</a:t>
            </a:r>
            <a:endParaRPr lang="en-US" altLang="zh-CN" sz="3200" dirty="0">
              <a:solidFill>
                <a:schemeClr val="hlink"/>
              </a:solidFill>
              <a:latin typeface="微软雅黑" pitchFamily="34" charset="-122"/>
              <a:ea typeface="微软雅黑" pitchFamily="34" charset="-122"/>
            </a:endParaRPr>
          </a:p>
        </p:txBody>
      </p:sp>
      <p:sp>
        <p:nvSpPr>
          <p:cNvPr id="19" name="任意多边形 18"/>
          <p:cNvSpPr/>
          <p:nvPr/>
        </p:nvSpPr>
        <p:spPr>
          <a:xfrm>
            <a:off x="2971800" y="1795463"/>
            <a:ext cx="5992813" cy="515937"/>
          </a:xfrm>
          <a:custGeom>
            <a:avLst/>
            <a:gdLst>
              <a:gd name="connsiteX0" fmla="*/ 0 w 5987845"/>
              <a:gd name="connsiteY0" fmla="*/ 0 h 516194"/>
              <a:gd name="connsiteX1" fmla="*/ 560439 w 5987845"/>
              <a:gd name="connsiteY1" fmla="*/ 516194 h 516194"/>
              <a:gd name="connsiteX2" fmla="*/ 5987845 w 5987845"/>
              <a:gd name="connsiteY2" fmla="*/ 516194 h 516194"/>
            </a:gdLst>
            <a:ahLst/>
            <a:cxnLst>
              <a:cxn ang="0">
                <a:pos x="connsiteX0" y="connsiteY0"/>
              </a:cxn>
              <a:cxn ang="0">
                <a:pos x="connsiteX1" y="connsiteY1"/>
              </a:cxn>
              <a:cxn ang="0">
                <a:pos x="connsiteX2" y="connsiteY2"/>
              </a:cxn>
            </a:cxnLst>
            <a:rect l="l" t="t" r="r" b="b"/>
            <a:pathLst>
              <a:path w="5987845" h="516194">
                <a:moveTo>
                  <a:pt x="0" y="0"/>
                </a:moveTo>
                <a:lnTo>
                  <a:pt x="560439" y="516194"/>
                </a:lnTo>
                <a:lnTo>
                  <a:pt x="5987845" y="516194"/>
                </a:lnTo>
              </a:path>
            </a:pathLst>
          </a:cu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20" name="任意多边形 19"/>
          <p:cNvSpPr/>
          <p:nvPr/>
        </p:nvSpPr>
        <p:spPr>
          <a:xfrm>
            <a:off x="2971800" y="2554288"/>
            <a:ext cx="5992813" cy="517525"/>
          </a:xfrm>
          <a:custGeom>
            <a:avLst/>
            <a:gdLst>
              <a:gd name="connsiteX0" fmla="*/ 0 w 5987845"/>
              <a:gd name="connsiteY0" fmla="*/ 0 h 516194"/>
              <a:gd name="connsiteX1" fmla="*/ 560439 w 5987845"/>
              <a:gd name="connsiteY1" fmla="*/ 516194 h 516194"/>
              <a:gd name="connsiteX2" fmla="*/ 5987845 w 5987845"/>
              <a:gd name="connsiteY2" fmla="*/ 516194 h 516194"/>
            </a:gdLst>
            <a:ahLst/>
            <a:cxnLst>
              <a:cxn ang="0">
                <a:pos x="connsiteX0" y="connsiteY0"/>
              </a:cxn>
              <a:cxn ang="0">
                <a:pos x="connsiteX1" y="connsiteY1"/>
              </a:cxn>
              <a:cxn ang="0">
                <a:pos x="connsiteX2" y="connsiteY2"/>
              </a:cxn>
            </a:cxnLst>
            <a:rect l="l" t="t" r="r" b="b"/>
            <a:pathLst>
              <a:path w="5987845" h="516194">
                <a:moveTo>
                  <a:pt x="0" y="0"/>
                </a:moveTo>
                <a:lnTo>
                  <a:pt x="560439" y="516194"/>
                </a:lnTo>
                <a:lnTo>
                  <a:pt x="5987845" y="516194"/>
                </a:lnTo>
              </a:path>
            </a:pathLst>
          </a:cu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21" name="任意多边形 20"/>
          <p:cNvSpPr/>
          <p:nvPr/>
        </p:nvSpPr>
        <p:spPr>
          <a:xfrm>
            <a:off x="2971800" y="3514725"/>
            <a:ext cx="5992813" cy="517525"/>
          </a:xfrm>
          <a:custGeom>
            <a:avLst/>
            <a:gdLst>
              <a:gd name="connsiteX0" fmla="*/ 0 w 5987845"/>
              <a:gd name="connsiteY0" fmla="*/ 0 h 516194"/>
              <a:gd name="connsiteX1" fmla="*/ 560439 w 5987845"/>
              <a:gd name="connsiteY1" fmla="*/ 516194 h 516194"/>
              <a:gd name="connsiteX2" fmla="*/ 5987845 w 5987845"/>
              <a:gd name="connsiteY2" fmla="*/ 516194 h 516194"/>
            </a:gdLst>
            <a:ahLst/>
            <a:cxnLst>
              <a:cxn ang="0">
                <a:pos x="connsiteX0" y="connsiteY0"/>
              </a:cxn>
              <a:cxn ang="0">
                <a:pos x="connsiteX1" y="connsiteY1"/>
              </a:cxn>
              <a:cxn ang="0">
                <a:pos x="connsiteX2" y="connsiteY2"/>
              </a:cxn>
            </a:cxnLst>
            <a:rect l="l" t="t" r="r" b="b"/>
            <a:pathLst>
              <a:path w="5987845" h="516194">
                <a:moveTo>
                  <a:pt x="0" y="0"/>
                </a:moveTo>
                <a:lnTo>
                  <a:pt x="560439" y="516194"/>
                </a:lnTo>
                <a:lnTo>
                  <a:pt x="5987845" y="516194"/>
                </a:lnTo>
              </a:path>
            </a:pathLst>
          </a:cu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22" name="任意多边形 21"/>
          <p:cNvSpPr/>
          <p:nvPr/>
        </p:nvSpPr>
        <p:spPr>
          <a:xfrm>
            <a:off x="2971800" y="4429125"/>
            <a:ext cx="5992813" cy="517525"/>
          </a:xfrm>
          <a:custGeom>
            <a:avLst/>
            <a:gdLst>
              <a:gd name="connsiteX0" fmla="*/ 0 w 5987845"/>
              <a:gd name="connsiteY0" fmla="*/ 0 h 516194"/>
              <a:gd name="connsiteX1" fmla="*/ 560439 w 5987845"/>
              <a:gd name="connsiteY1" fmla="*/ 516194 h 516194"/>
              <a:gd name="connsiteX2" fmla="*/ 5987845 w 5987845"/>
              <a:gd name="connsiteY2" fmla="*/ 516194 h 516194"/>
            </a:gdLst>
            <a:ahLst/>
            <a:cxnLst>
              <a:cxn ang="0">
                <a:pos x="connsiteX0" y="connsiteY0"/>
              </a:cxn>
              <a:cxn ang="0">
                <a:pos x="connsiteX1" y="connsiteY1"/>
              </a:cxn>
              <a:cxn ang="0">
                <a:pos x="connsiteX2" y="connsiteY2"/>
              </a:cxn>
            </a:cxnLst>
            <a:rect l="l" t="t" r="r" b="b"/>
            <a:pathLst>
              <a:path w="5987845" h="516194">
                <a:moveTo>
                  <a:pt x="0" y="0"/>
                </a:moveTo>
                <a:lnTo>
                  <a:pt x="560439" y="516194"/>
                </a:lnTo>
                <a:lnTo>
                  <a:pt x="5987845" y="516194"/>
                </a:lnTo>
              </a:path>
            </a:pathLst>
          </a:cu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23" name="任意多边形 22"/>
          <p:cNvSpPr/>
          <p:nvPr/>
        </p:nvSpPr>
        <p:spPr>
          <a:xfrm>
            <a:off x="2971800" y="5208588"/>
            <a:ext cx="5992813" cy="515937"/>
          </a:xfrm>
          <a:custGeom>
            <a:avLst/>
            <a:gdLst>
              <a:gd name="connsiteX0" fmla="*/ 0 w 5987845"/>
              <a:gd name="connsiteY0" fmla="*/ 0 h 516194"/>
              <a:gd name="connsiteX1" fmla="*/ 560439 w 5987845"/>
              <a:gd name="connsiteY1" fmla="*/ 516194 h 516194"/>
              <a:gd name="connsiteX2" fmla="*/ 5987845 w 5987845"/>
              <a:gd name="connsiteY2" fmla="*/ 516194 h 516194"/>
            </a:gdLst>
            <a:ahLst/>
            <a:cxnLst>
              <a:cxn ang="0">
                <a:pos x="connsiteX0" y="connsiteY0"/>
              </a:cxn>
              <a:cxn ang="0">
                <a:pos x="connsiteX1" y="connsiteY1"/>
              </a:cxn>
              <a:cxn ang="0">
                <a:pos x="connsiteX2" y="connsiteY2"/>
              </a:cxn>
            </a:cxnLst>
            <a:rect l="l" t="t" r="r" b="b"/>
            <a:pathLst>
              <a:path w="5987845" h="516194">
                <a:moveTo>
                  <a:pt x="0" y="0"/>
                </a:moveTo>
                <a:lnTo>
                  <a:pt x="560439" y="516194"/>
                </a:lnTo>
                <a:lnTo>
                  <a:pt x="5987845" y="516194"/>
                </a:lnTo>
              </a:path>
            </a:pathLst>
          </a:cu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24" name="椭圆 23"/>
          <p:cNvSpPr/>
          <p:nvPr/>
        </p:nvSpPr>
        <p:spPr>
          <a:xfrm>
            <a:off x="3308350" y="5121275"/>
            <a:ext cx="381000" cy="381000"/>
          </a:xfrm>
          <a:prstGeom prst="ellipse">
            <a:avLst/>
          </a:prstGeom>
        </p:spPr>
        <p:style>
          <a:lnRef idx="1">
            <a:schemeClr val="accent5"/>
          </a:lnRef>
          <a:fillRef idx="3">
            <a:schemeClr val="accent5"/>
          </a:fillRef>
          <a:effectRef idx="2">
            <a:schemeClr val="accent5"/>
          </a:effectRef>
          <a:fontRef idx="minor">
            <a:schemeClr val="lt1"/>
          </a:fontRef>
        </p:style>
        <p:txBody>
          <a:bodyPr anchor="ctr"/>
          <a:lstStyle/>
          <a:p>
            <a:pPr algn="ctr">
              <a:defRPr/>
            </a:pPr>
            <a:r>
              <a:rPr lang="en-US" altLang="zh-CN" dirty="0"/>
              <a:t>1</a:t>
            </a:r>
            <a:endParaRPr lang="zh-CN" altLang="en-US" dirty="0"/>
          </a:p>
        </p:txBody>
      </p:sp>
      <p:sp>
        <p:nvSpPr>
          <p:cNvPr id="25" name="椭圆 24"/>
          <p:cNvSpPr/>
          <p:nvPr/>
        </p:nvSpPr>
        <p:spPr>
          <a:xfrm>
            <a:off x="3308350" y="4343400"/>
            <a:ext cx="381000" cy="381000"/>
          </a:xfrm>
          <a:prstGeom prst="ellipse">
            <a:avLst/>
          </a:prstGeom>
        </p:spPr>
        <p:style>
          <a:lnRef idx="1">
            <a:schemeClr val="accent5"/>
          </a:lnRef>
          <a:fillRef idx="3">
            <a:schemeClr val="accent5"/>
          </a:fillRef>
          <a:effectRef idx="2">
            <a:schemeClr val="accent5"/>
          </a:effectRef>
          <a:fontRef idx="minor">
            <a:schemeClr val="lt1"/>
          </a:fontRef>
        </p:style>
        <p:txBody>
          <a:bodyPr anchor="ctr"/>
          <a:lstStyle/>
          <a:p>
            <a:pPr algn="ctr">
              <a:defRPr/>
            </a:pPr>
            <a:r>
              <a:rPr lang="en-US" altLang="zh-CN" dirty="0"/>
              <a:t>2</a:t>
            </a:r>
            <a:endParaRPr lang="zh-CN" altLang="en-US" dirty="0"/>
          </a:p>
        </p:txBody>
      </p:sp>
      <p:sp>
        <p:nvSpPr>
          <p:cNvPr id="26" name="椭圆 25"/>
          <p:cNvSpPr/>
          <p:nvPr/>
        </p:nvSpPr>
        <p:spPr>
          <a:xfrm>
            <a:off x="3308350" y="3400425"/>
            <a:ext cx="381000" cy="381000"/>
          </a:xfrm>
          <a:prstGeom prst="ellipse">
            <a:avLst/>
          </a:prstGeom>
        </p:spPr>
        <p:style>
          <a:lnRef idx="1">
            <a:schemeClr val="accent5"/>
          </a:lnRef>
          <a:fillRef idx="3">
            <a:schemeClr val="accent5"/>
          </a:fillRef>
          <a:effectRef idx="2">
            <a:schemeClr val="accent5"/>
          </a:effectRef>
          <a:fontRef idx="minor">
            <a:schemeClr val="lt1"/>
          </a:fontRef>
        </p:style>
        <p:txBody>
          <a:bodyPr anchor="ctr"/>
          <a:lstStyle/>
          <a:p>
            <a:pPr algn="ctr">
              <a:defRPr/>
            </a:pPr>
            <a:r>
              <a:rPr lang="en-US" altLang="zh-CN" dirty="0"/>
              <a:t>3</a:t>
            </a:r>
            <a:endParaRPr lang="zh-CN" altLang="en-US" dirty="0"/>
          </a:p>
        </p:txBody>
      </p:sp>
      <p:sp>
        <p:nvSpPr>
          <p:cNvPr id="27" name="椭圆 26"/>
          <p:cNvSpPr/>
          <p:nvPr/>
        </p:nvSpPr>
        <p:spPr>
          <a:xfrm>
            <a:off x="3308350" y="2505075"/>
            <a:ext cx="381000" cy="381000"/>
          </a:xfrm>
          <a:prstGeom prst="ellipse">
            <a:avLst/>
          </a:prstGeom>
        </p:spPr>
        <p:style>
          <a:lnRef idx="1">
            <a:schemeClr val="accent5"/>
          </a:lnRef>
          <a:fillRef idx="3">
            <a:schemeClr val="accent5"/>
          </a:fillRef>
          <a:effectRef idx="2">
            <a:schemeClr val="accent5"/>
          </a:effectRef>
          <a:fontRef idx="minor">
            <a:schemeClr val="lt1"/>
          </a:fontRef>
        </p:style>
        <p:txBody>
          <a:bodyPr anchor="ctr"/>
          <a:lstStyle/>
          <a:p>
            <a:pPr algn="ctr">
              <a:defRPr/>
            </a:pPr>
            <a:r>
              <a:rPr lang="en-US" altLang="zh-CN" dirty="0"/>
              <a:t>4</a:t>
            </a:r>
            <a:endParaRPr lang="zh-CN" altLang="en-US" dirty="0"/>
          </a:p>
        </p:txBody>
      </p:sp>
      <p:sp>
        <p:nvSpPr>
          <p:cNvPr id="29" name="椭圆 28"/>
          <p:cNvSpPr/>
          <p:nvPr/>
        </p:nvSpPr>
        <p:spPr>
          <a:xfrm>
            <a:off x="3308350" y="1604963"/>
            <a:ext cx="381000" cy="381000"/>
          </a:xfrm>
          <a:prstGeom prst="ellipse">
            <a:avLst/>
          </a:prstGeom>
        </p:spPr>
        <p:style>
          <a:lnRef idx="1">
            <a:schemeClr val="accent5"/>
          </a:lnRef>
          <a:fillRef idx="3">
            <a:schemeClr val="accent5"/>
          </a:fillRef>
          <a:effectRef idx="2">
            <a:schemeClr val="accent5"/>
          </a:effectRef>
          <a:fontRef idx="minor">
            <a:schemeClr val="lt1"/>
          </a:fontRef>
        </p:style>
        <p:txBody>
          <a:bodyPr anchor="ctr"/>
          <a:lstStyle/>
          <a:p>
            <a:pPr algn="ctr">
              <a:defRPr/>
            </a:pPr>
            <a:r>
              <a:rPr lang="en-US" altLang="zh-CN" dirty="0"/>
              <a:t>5</a:t>
            </a:r>
            <a:endParaRPr lang="zh-CN" altLang="en-US" dirty="0"/>
          </a:p>
        </p:txBody>
      </p:sp>
      <p:sp>
        <p:nvSpPr>
          <p:cNvPr id="30" name="Rectangle 24"/>
          <p:cNvSpPr>
            <a:spLocks noChangeArrowheads="1"/>
          </p:cNvSpPr>
          <p:nvPr/>
        </p:nvSpPr>
        <p:spPr bwMode="auto">
          <a:xfrm>
            <a:off x="3808413" y="2314575"/>
            <a:ext cx="5040312" cy="792163"/>
          </a:xfrm>
          <a:prstGeom prst="rect">
            <a:avLst/>
          </a:prstGeom>
          <a:noFill/>
          <a:ln>
            <a:noFill/>
          </a:ln>
          <a:effectLst>
            <a:prstShdw prst="shdw17" dist="17961" dir="2700000">
              <a:schemeClr val="accent1">
                <a:gamma/>
                <a:shade val="60000"/>
                <a:invGamma/>
              </a:schemeClr>
            </a:prstShdw>
          </a:effectLst>
          <a:extLst/>
        </p:spPr>
        <p:txBody>
          <a:bodyPr anchor="ctr"/>
          <a:lstStyle/>
          <a:p>
            <a:pPr>
              <a:defRPr/>
            </a:pPr>
            <a:r>
              <a:rPr lang="zh-CN" altLang="en-US" sz="3200" dirty="0">
                <a:solidFill>
                  <a:schemeClr val="hlink"/>
                </a:solidFill>
                <a:latin typeface="微软雅黑" pitchFamily="34" charset="-122"/>
                <a:ea typeface="微软雅黑" pitchFamily="34" charset="-122"/>
              </a:rPr>
              <a:t>程序设计实践</a:t>
            </a:r>
            <a:endParaRPr lang="en-US" altLang="zh-CN" sz="3200" dirty="0">
              <a:solidFill>
                <a:schemeClr val="hlink"/>
              </a:solidFill>
              <a:latin typeface="微软雅黑" pitchFamily="34" charset="-122"/>
              <a:ea typeface="微软雅黑" pitchFamily="34" charset="-122"/>
            </a:endParaRPr>
          </a:p>
        </p:txBody>
      </p:sp>
      <p:sp>
        <p:nvSpPr>
          <p:cNvPr id="31" name="矩形 30"/>
          <p:cNvSpPr/>
          <p:nvPr/>
        </p:nvSpPr>
        <p:spPr>
          <a:xfrm>
            <a:off x="0" y="404664"/>
            <a:ext cx="9144000" cy="864096"/>
          </a:xfrm>
          <a:prstGeom prst="rect">
            <a:avLst/>
          </a:prstGeom>
          <a:gradFill flip="none" rotWithShape="1">
            <a:gsLst>
              <a:gs pos="0">
                <a:srgbClr val="FFFFCC">
                  <a:alpha val="86000"/>
                </a:srgbClr>
              </a:gs>
              <a:gs pos="100000">
                <a:schemeClr val="bg1">
                  <a:alpha val="37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32" name="标题 1"/>
          <p:cNvSpPr txBox="1">
            <a:spLocks/>
          </p:cNvSpPr>
          <p:nvPr/>
        </p:nvSpPr>
        <p:spPr bwMode="auto">
          <a:xfrm>
            <a:off x="2483768" y="490662"/>
            <a:ext cx="6480720" cy="7780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ormAutofit fontScale="82500" lnSpcReduction="10000"/>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ea typeface="宋体" pitchFamily="2" charset="-122"/>
              </a:defRPr>
            </a:lvl2pPr>
            <a:lvl3pPr algn="ctr" rtl="0" eaLnBrk="0" fontAlgn="base" hangingPunct="0">
              <a:spcBef>
                <a:spcPct val="0"/>
              </a:spcBef>
              <a:spcAft>
                <a:spcPct val="0"/>
              </a:spcAft>
              <a:defRPr sz="4400">
                <a:solidFill>
                  <a:schemeClr val="tx1"/>
                </a:solidFill>
                <a:latin typeface="Calibri" pitchFamily="34" charset="0"/>
                <a:ea typeface="宋体" pitchFamily="2" charset="-122"/>
              </a:defRPr>
            </a:lvl3pPr>
            <a:lvl4pPr algn="ctr" rtl="0" eaLnBrk="0" fontAlgn="base" hangingPunct="0">
              <a:spcBef>
                <a:spcPct val="0"/>
              </a:spcBef>
              <a:spcAft>
                <a:spcPct val="0"/>
              </a:spcAft>
              <a:defRPr sz="4400">
                <a:solidFill>
                  <a:schemeClr val="tx1"/>
                </a:solidFill>
                <a:latin typeface="Calibri" pitchFamily="34" charset="0"/>
                <a:ea typeface="宋体" pitchFamily="2" charset="-122"/>
              </a:defRPr>
            </a:lvl4pPr>
            <a:lvl5pPr algn="ctr" rtl="0" eaLnBrk="0" fontAlgn="base" hangingPunct="0">
              <a:spcBef>
                <a:spcPct val="0"/>
              </a:spcBef>
              <a:spcAft>
                <a:spcPct val="0"/>
              </a:spcAft>
              <a:defRPr sz="4400">
                <a:solidFill>
                  <a:schemeClr val="tx1"/>
                </a:solidFill>
                <a:latin typeface="Calibri" pitchFamily="34" charset="0"/>
                <a:ea typeface="宋体" pitchFamily="2" charset="-122"/>
              </a:defRPr>
            </a:lvl5pPr>
            <a:lvl6pPr marL="457200" algn="ctr" rtl="0" fontAlgn="base">
              <a:spcBef>
                <a:spcPct val="0"/>
              </a:spcBef>
              <a:spcAft>
                <a:spcPct val="0"/>
              </a:spcAft>
              <a:defRPr sz="4400">
                <a:solidFill>
                  <a:schemeClr val="tx1"/>
                </a:solidFill>
                <a:latin typeface="Calibri" pitchFamily="34" charset="0"/>
                <a:ea typeface="宋体" pitchFamily="2" charset="-122"/>
              </a:defRPr>
            </a:lvl6pPr>
            <a:lvl7pPr marL="914400" algn="ctr" rtl="0" fontAlgn="base">
              <a:spcBef>
                <a:spcPct val="0"/>
              </a:spcBef>
              <a:spcAft>
                <a:spcPct val="0"/>
              </a:spcAft>
              <a:defRPr sz="4400">
                <a:solidFill>
                  <a:schemeClr val="tx1"/>
                </a:solidFill>
                <a:latin typeface="Calibri" pitchFamily="34" charset="0"/>
                <a:ea typeface="宋体" pitchFamily="2" charset="-122"/>
              </a:defRPr>
            </a:lvl7pPr>
            <a:lvl8pPr marL="1371600" algn="ctr" rtl="0" fontAlgn="base">
              <a:spcBef>
                <a:spcPct val="0"/>
              </a:spcBef>
              <a:spcAft>
                <a:spcPct val="0"/>
              </a:spcAft>
              <a:defRPr sz="4400">
                <a:solidFill>
                  <a:schemeClr val="tx1"/>
                </a:solidFill>
                <a:latin typeface="Calibri" pitchFamily="34" charset="0"/>
                <a:ea typeface="宋体" pitchFamily="2" charset="-122"/>
              </a:defRPr>
            </a:lvl8pPr>
            <a:lvl9pPr marL="1828800" algn="ctr" rtl="0" fontAlgn="base">
              <a:spcBef>
                <a:spcPct val="0"/>
              </a:spcBef>
              <a:spcAft>
                <a:spcPct val="0"/>
              </a:spcAft>
              <a:defRPr sz="4400">
                <a:solidFill>
                  <a:schemeClr val="tx1"/>
                </a:solidFill>
                <a:latin typeface="Calibri" pitchFamily="34" charset="0"/>
                <a:ea typeface="宋体" pitchFamily="2" charset="-122"/>
              </a:defRPr>
            </a:lvl9pPr>
          </a:lstStyle>
          <a:p>
            <a:pPr eaLnBrk="1" fontAlgn="auto" hangingPunct="1">
              <a:spcAft>
                <a:spcPts val="0"/>
              </a:spcAft>
              <a:defRPr/>
            </a:pPr>
            <a:r>
              <a:rPr lang="zh-CN" altLang="en-US" b="1" dirty="0" smtClean="0">
                <a:ln w="12700">
                  <a:solidFill>
                    <a:schemeClr val="tx2">
                      <a:lumMod val="75000"/>
                    </a:schemeClr>
                  </a:solidFill>
                </a:ln>
                <a:solidFill>
                  <a:schemeClr val="bg1"/>
                </a:solidFill>
                <a:latin typeface="微软雅黑" panose="020B0503020204020204" pitchFamily="34" charset="-122"/>
                <a:ea typeface="微软雅黑" panose="020B0503020204020204" pitchFamily="34" charset="-122"/>
              </a:rPr>
              <a:t>趣 味 编 程</a:t>
            </a:r>
            <a:r>
              <a:rPr lang="en-US" altLang="zh-CN" b="1" dirty="0" smtClean="0">
                <a:ln w="12700">
                  <a:solidFill>
                    <a:schemeClr val="tx2">
                      <a:lumMod val="75000"/>
                    </a:schemeClr>
                  </a:solidFill>
                </a:ln>
                <a:solidFill>
                  <a:schemeClr val="bg1"/>
                </a:solidFill>
                <a:latin typeface="微软雅黑" panose="020B0503020204020204" pitchFamily="34" charset="-122"/>
                <a:ea typeface="微软雅黑" panose="020B0503020204020204" pitchFamily="34" charset="-122"/>
              </a:rPr>
              <a:t>—</a:t>
            </a:r>
            <a:r>
              <a:rPr lang="zh-CN" altLang="en-US" b="1" dirty="0" smtClean="0">
                <a:ln w="12700">
                  <a:solidFill>
                    <a:schemeClr val="tx2">
                      <a:lumMod val="75000"/>
                    </a:schemeClr>
                  </a:solidFill>
                </a:ln>
                <a:solidFill>
                  <a:schemeClr val="bg1"/>
                </a:solidFill>
                <a:latin typeface="微软雅黑" panose="020B0503020204020204" pitchFamily="34" charset="-122"/>
                <a:ea typeface="微软雅黑" panose="020B0503020204020204" pitchFamily="34" charset="-122"/>
              </a:rPr>
              <a:t>编程语言的选择</a:t>
            </a:r>
            <a:endParaRPr lang="zh-CN" altLang="en-US" b="1" dirty="0">
              <a:ln w="12700">
                <a:solidFill>
                  <a:schemeClr val="tx2">
                    <a:lumMod val="75000"/>
                  </a:schemeClr>
                </a:solidFill>
              </a:ln>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3"/>
          <p:cNvSpPr txBox="1">
            <a:spLocks noChangeArrowheads="1"/>
          </p:cNvSpPr>
          <p:nvPr/>
        </p:nvSpPr>
        <p:spPr bwMode="auto">
          <a:xfrm>
            <a:off x="-36512" y="1268189"/>
            <a:ext cx="8928992" cy="4537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531813" indent="-531813"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lvl="1" eaLnBrk="1" hangingPunct="1">
              <a:lnSpc>
                <a:spcPct val="170000"/>
              </a:lnSpc>
              <a:spcBef>
                <a:spcPct val="0"/>
              </a:spcBef>
              <a:buFont typeface="微软雅黑" pitchFamily="34" charset="-122"/>
              <a:buChar char="●"/>
            </a:pPr>
            <a:r>
              <a:rPr lang="zh-CN" altLang="en-US" sz="2600" dirty="0">
                <a:solidFill>
                  <a:schemeClr val="hlink"/>
                </a:solidFill>
                <a:latin typeface="微软雅黑" pitchFamily="34" charset="-122"/>
                <a:ea typeface="微软雅黑" pitchFamily="34" charset="-122"/>
              </a:rPr>
              <a:t>电脑：</a:t>
            </a:r>
            <a:endParaRPr lang="en-US" altLang="zh-CN" sz="2600" dirty="0">
              <a:solidFill>
                <a:schemeClr val="hlink"/>
              </a:solidFill>
              <a:latin typeface="微软雅黑" pitchFamily="34" charset="-122"/>
              <a:ea typeface="微软雅黑" pitchFamily="34" charset="-122"/>
            </a:endParaRPr>
          </a:p>
          <a:p>
            <a:pPr lvl="2" eaLnBrk="1" hangingPunct="1">
              <a:lnSpc>
                <a:spcPct val="170000"/>
              </a:lnSpc>
              <a:spcBef>
                <a:spcPct val="0"/>
              </a:spcBef>
              <a:buFont typeface="微软雅黑" pitchFamily="34" charset="-122"/>
              <a:buChar char="●"/>
            </a:pPr>
            <a:r>
              <a:rPr lang="zh-CN" altLang="en-US" dirty="0">
                <a:solidFill>
                  <a:schemeClr val="hlink"/>
                </a:solidFill>
                <a:latin typeface="微软雅黑" pitchFamily="34" charset="-122"/>
                <a:ea typeface="微软雅黑" pitchFamily="34" charset="-122"/>
              </a:rPr>
              <a:t>五子棋、数独</a:t>
            </a:r>
            <a:r>
              <a:rPr lang="zh-CN" altLang="en-US" dirty="0" smtClean="0">
                <a:solidFill>
                  <a:schemeClr val="hlink"/>
                </a:solidFill>
                <a:latin typeface="微软雅黑" pitchFamily="34" charset="-122"/>
                <a:ea typeface="微软雅黑" pitchFamily="34" charset="-122"/>
              </a:rPr>
              <a:t>、</a:t>
            </a:r>
            <a:r>
              <a:rPr lang="en-US" altLang="zh-CN" dirty="0" smtClean="0">
                <a:solidFill>
                  <a:schemeClr val="hlink"/>
                </a:solidFill>
                <a:latin typeface="微软雅黑" pitchFamily="34" charset="-122"/>
                <a:ea typeface="微软雅黑" pitchFamily="34" charset="-122"/>
              </a:rPr>
              <a:t>flappy-bird</a:t>
            </a:r>
            <a:r>
              <a:rPr lang="zh-CN" altLang="en-US" dirty="0" smtClean="0">
                <a:solidFill>
                  <a:schemeClr val="hlink"/>
                </a:solidFill>
                <a:latin typeface="微软雅黑" pitchFamily="34" charset="-122"/>
                <a:ea typeface="微软雅黑" pitchFamily="34" charset="-122"/>
              </a:rPr>
              <a:t>、动画制作、目标识别追踪</a:t>
            </a:r>
            <a:endParaRPr lang="en-US" altLang="zh-CN" dirty="0" smtClean="0">
              <a:solidFill>
                <a:schemeClr val="hlink"/>
              </a:solidFill>
              <a:latin typeface="微软雅黑" pitchFamily="34" charset="-122"/>
              <a:ea typeface="微软雅黑" pitchFamily="34" charset="-122"/>
            </a:endParaRPr>
          </a:p>
          <a:p>
            <a:pPr lvl="1" eaLnBrk="1" hangingPunct="1">
              <a:lnSpc>
                <a:spcPct val="170000"/>
              </a:lnSpc>
              <a:spcBef>
                <a:spcPct val="0"/>
              </a:spcBef>
              <a:buFont typeface="微软雅黑" pitchFamily="34" charset="-122"/>
              <a:buChar char="●"/>
            </a:pPr>
            <a:r>
              <a:rPr lang="en-US" altLang="zh-CN" sz="3000" dirty="0" smtClean="0">
                <a:solidFill>
                  <a:schemeClr val="hlink"/>
                </a:solidFill>
                <a:latin typeface="微软雅黑" pitchFamily="34" charset="-122"/>
                <a:ea typeface="微软雅黑" pitchFamily="34" charset="-122"/>
              </a:rPr>
              <a:t>Kinect</a:t>
            </a:r>
            <a:r>
              <a:rPr lang="zh-CN" altLang="en-US" sz="3000" dirty="0" smtClean="0">
                <a:solidFill>
                  <a:schemeClr val="hlink"/>
                </a:solidFill>
                <a:latin typeface="微软雅黑" pitchFamily="34" charset="-122"/>
                <a:ea typeface="微软雅黑" pitchFamily="34" charset="-122"/>
              </a:rPr>
              <a:t>和</a:t>
            </a:r>
            <a:r>
              <a:rPr lang="en-US" altLang="zh-CN" sz="3000" dirty="0" smtClean="0">
                <a:solidFill>
                  <a:schemeClr val="hlink"/>
                </a:solidFill>
                <a:latin typeface="微软雅黑" pitchFamily="34" charset="-122"/>
                <a:ea typeface="微软雅黑" pitchFamily="34" charset="-122"/>
              </a:rPr>
              <a:t>Leap motion</a:t>
            </a:r>
            <a:r>
              <a:rPr lang="zh-CN" altLang="en-US" sz="3000" dirty="0" smtClean="0">
                <a:solidFill>
                  <a:schemeClr val="hlink"/>
                </a:solidFill>
                <a:latin typeface="微软雅黑" pitchFamily="34" charset="-122"/>
                <a:ea typeface="微软雅黑" pitchFamily="34" charset="-122"/>
              </a:rPr>
              <a:t>：</a:t>
            </a:r>
            <a:endParaRPr lang="en-US" altLang="zh-CN" sz="3000" dirty="0">
              <a:solidFill>
                <a:schemeClr val="hlink"/>
              </a:solidFill>
              <a:latin typeface="微软雅黑" pitchFamily="34" charset="-122"/>
              <a:ea typeface="微软雅黑" pitchFamily="34" charset="-122"/>
            </a:endParaRPr>
          </a:p>
          <a:p>
            <a:pPr lvl="1" eaLnBrk="1" hangingPunct="1">
              <a:lnSpc>
                <a:spcPct val="170000"/>
              </a:lnSpc>
              <a:spcBef>
                <a:spcPct val="0"/>
              </a:spcBef>
              <a:buFont typeface="微软雅黑" pitchFamily="34" charset="-122"/>
              <a:buChar char="●"/>
            </a:pPr>
            <a:r>
              <a:rPr lang="zh-CN" altLang="en-US" sz="2600" dirty="0">
                <a:solidFill>
                  <a:schemeClr val="hlink"/>
                </a:solidFill>
                <a:latin typeface="微软雅黑" pitchFamily="34" charset="-122"/>
                <a:ea typeface="微软雅黑" pitchFamily="34" charset="-122"/>
              </a:rPr>
              <a:t>手机：</a:t>
            </a:r>
            <a:endParaRPr lang="en-US" altLang="zh-CN" sz="2600" dirty="0">
              <a:solidFill>
                <a:schemeClr val="hlink"/>
              </a:solidFill>
              <a:latin typeface="微软雅黑" pitchFamily="34" charset="-122"/>
              <a:ea typeface="微软雅黑" pitchFamily="34" charset="-122"/>
            </a:endParaRPr>
          </a:p>
          <a:p>
            <a:pPr lvl="2" eaLnBrk="1" hangingPunct="1">
              <a:lnSpc>
                <a:spcPct val="170000"/>
              </a:lnSpc>
              <a:spcBef>
                <a:spcPct val="0"/>
              </a:spcBef>
              <a:buFont typeface="微软雅黑" pitchFamily="34" charset="-122"/>
              <a:buChar char="●"/>
            </a:pPr>
            <a:r>
              <a:rPr lang="zh-CN" altLang="en-US" dirty="0">
                <a:solidFill>
                  <a:schemeClr val="hlink"/>
                </a:solidFill>
                <a:latin typeface="微软雅黑" pitchFamily="34" charset="-122"/>
                <a:ea typeface="微软雅黑" pitchFamily="34" charset="-122"/>
              </a:rPr>
              <a:t>导盲系统（安卓视频</a:t>
            </a:r>
            <a:r>
              <a:rPr lang="en-US" altLang="zh-CN" dirty="0">
                <a:solidFill>
                  <a:schemeClr val="hlink"/>
                </a:solidFill>
                <a:latin typeface="微软雅黑" pitchFamily="34" charset="-122"/>
                <a:ea typeface="微软雅黑" pitchFamily="34" charset="-122"/>
              </a:rPr>
              <a:t>+</a:t>
            </a:r>
            <a:r>
              <a:rPr lang="zh-CN" altLang="en-US" dirty="0">
                <a:solidFill>
                  <a:schemeClr val="hlink"/>
                </a:solidFill>
                <a:latin typeface="微软雅黑" pitchFamily="34" charset="-122"/>
                <a:ea typeface="微软雅黑" pitchFamily="34" charset="-122"/>
              </a:rPr>
              <a:t>苹果视频）</a:t>
            </a:r>
            <a:endParaRPr lang="en-US" altLang="zh-CN" dirty="0">
              <a:solidFill>
                <a:schemeClr val="hlink"/>
              </a:solidFill>
              <a:latin typeface="微软雅黑" pitchFamily="34" charset="-122"/>
              <a:ea typeface="微软雅黑" pitchFamily="34" charset="-122"/>
            </a:endParaRPr>
          </a:p>
          <a:p>
            <a:pPr lvl="2" eaLnBrk="1" hangingPunct="1">
              <a:lnSpc>
                <a:spcPct val="170000"/>
              </a:lnSpc>
              <a:spcBef>
                <a:spcPct val="0"/>
              </a:spcBef>
              <a:buFont typeface="微软雅黑" pitchFamily="34" charset="-122"/>
              <a:buChar char="●"/>
            </a:pPr>
            <a:r>
              <a:rPr lang="zh-CN" altLang="en-US" dirty="0">
                <a:solidFill>
                  <a:schemeClr val="hlink"/>
                </a:solidFill>
                <a:latin typeface="微软雅黑" pitchFamily="34" charset="-122"/>
                <a:ea typeface="微软雅黑" pitchFamily="34" charset="-122"/>
              </a:rPr>
              <a:t>安卓手机保险箱（视频）</a:t>
            </a:r>
            <a:endParaRPr lang="en-US" altLang="zh-CN" dirty="0">
              <a:solidFill>
                <a:schemeClr val="hlink"/>
              </a:solidFill>
              <a:latin typeface="微软雅黑" pitchFamily="34" charset="-122"/>
              <a:ea typeface="微软雅黑" pitchFamily="34" charset="-122"/>
            </a:endParaRPr>
          </a:p>
          <a:p>
            <a:pPr lvl="2" eaLnBrk="1" hangingPunct="1">
              <a:lnSpc>
                <a:spcPct val="170000"/>
              </a:lnSpc>
              <a:spcBef>
                <a:spcPct val="0"/>
              </a:spcBef>
              <a:buFont typeface="微软雅黑" pitchFamily="34" charset="-122"/>
              <a:buChar char="●"/>
            </a:pPr>
            <a:r>
              <a:rPr lang="zh-CN" altLang="en-US" dirty="0">
                <a:solidFill>
                  <a:schemeClr val="hlink"/>
                </a:solidFill>
                <a:latin typeface="微软雅黑" pitchFamily="34" charset="-122"/>
                <a:ea typeface="微软雅黑" pitchFamily="34" charset="-122"/>
              </a:rPr>
              <a:t>安卓脑电控</a:t>
            </a:r>
            <a:r>
              <a:rPr lang="zh-CN" altLang="en-US" dirty="0" smtClean="0">
                <a:solidFill>
                  <a:schemeClr val="hlink"/>
                </a:solidFill>
                <a:latin typeface="微软雅黑" pitchFamily="34" charset="-122"/>
                <a:ea typeface="微软雅黑" pitchFamily="34" charset="-122"/>
              </a:rPr>
              <a:t>制（视频）</a:t>
            </a:r>
            <a:endParaRPr lang="en-US" altLang="zh-CN" dirty="0">
              <a:solidFill>
                <a:schemeClr val="hlink"/>
              </a:solidFill>
              <a:latin typeface="微软雅黑" pitchFamily="34" charset="-122"/>
              <a:ea typeface="微软雅黑" pitchFamily="34" charset="-122"/>
            </a:endParaRPr>
          </a:p>
        </p:txBody>
      </p:sp>
      <p:sp>
        <p:nvSpPr>
          <p:cNvPr id="6" name="矩形 5"/>
          <p:cNvSpPr/>
          <p:nvPr/>
        </p:nvSpPr>
        <p:spPr>
          <a:xfrm>
            <a:off x="0" y="404664"/>
            <a:ext cx="9144000" cy="864096"/>
          </a:xfrm>
          <a:prstGeom prst="rect">
            <a:avLst/>
          </a:prstGeom>
          <a:gradFill flip="none" rotWithShape="1">
            <a:gsLst>
              <a:gs pos="0">
                <a:srgbClr val="FFFFCC">
                  <a:alpha val="86000"/>
                </a:srgbClr>
              </a:gs>
              <a:gs pos="100000">
                <a:schemeClr val="bg1">
                  <a:alpha val="37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8" name="标题 1"/>
          <p:cNvSpPr>
            <a:spLocks noGrp="1"/>
          </p:cNvSpPr>
          <p:nvPr>
            <p:ph type="title"/>
          </p:nvPr>
        </p:nvSpPr>
        <p:spPr>
          <a:xfrm>
            <a:off x="2483768" y="490662"/>
            <a:ext cx="6336704" cy="778098"/>
          </a:xfrm>
          <a:extLst/>
        </p:spPr>
        <p:txBody>
          <a:bodyPr rtlCol="0">
            <a:normAutofit fontScale="90000"/>
          </a:bodyPr>
          <a:lstStyle/>
          <a:p>
            <a:pPr eaLnBrk="1" fontAlgn="auto" hangingPunct="1">
              <a:spcAft>
                <a:spcPts val="0"/>
              </a:spcAft>
              <a:defRPr/>
            </a:pPr>
            <a:r>
              <a:rPr lang="zh-CN" altLang="en-US" b="1" dirty="0" smtClean="0">
                <a:ln w="12700">
                  <a:solidFill>
                    <a:schemeClr val="tx2">
                      <a:lumMod val="75000"/>
                    </a:schemeClr>
                  </a:solidFill>
                </a:ln>
                <a:solidFill>
                  <a:schemeClr val="bg1"/>
                </a:solidFill>
                <a:latin typeface="微软雅黑" panose="020B0503020204020204" pitchFamily="34" charset="-122"/>
                <a:ea typeface="微软雅黑" panose="020B0503020204020204" pitchFamily="34" charset="-122"/>
              </a:rPr>
              <a:t>趣 味 编 程</a:t>
            </a:r>
            <a:r>
              <a:rPr lang="en-US" altLang="zh-CN" b="1" dirty="0" smtClean="0">
                <a:ln w="12700">
                  <a:solidFill>
                    <a:schemeClr val="tx2">
                      <a:lumMod val="75000"/>
                    </a:schemeClr>
                  </a:solidFill>
                </a:ln>
                <a:solidFill>
                  <a:schemeClr val="bg1"/>
                </a:solidFill>
                <a:latin typeface="微软雅黑" panose="020B0503020204020204" pitchFamily="34" charset="-122"/>
                <a:ea typeface="微软雅黑" panose="020B0503020204020204" pitchFamily="34" charset="-122"/>
              </a:rPr>
              <a:t>—</a:t>
            </a:r>
            <a:r>
              <a:rPr lang="zh-CN" altLang="en-US" b="1" dirty="0" smtClean="0">
                <a:ln w="12700">
                  <a:solidFill>
                    <a:schemeClr val="tx2">
                      <a:lumMod val="75000"/>
                    </a:schemeClr>
                  </a:solidFill>
                </a:ln>
                <a:solidFill>
                  <a:schemeClr val="bg1"/>
                </a:solidFill>
                <a:latin typeface="微软雅黑" panose="020B0503020204020204" pitchFamily="34" charset="-122"/>
                <a:ea typeface="微软雅黑" panose="020B0503020204020204" pitchFamily="34" charset="-122"/>
              </a:rPr>
              <a:t>编程实例展示</a:t>
            </a:r>
            <a:endParaRPr lang="zh-CN" altLang="en-US" b="1" dirty="0">
              <a:ln w="12700">
                <a:solidFill>
                  <a:schemeClr val="tx2">
                    <a:lumMod val="75000"/>
                  </a:schemeClr>
                </a:solidFill>
              </a:ln>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3"/>
          <p:cNvSpPr txBox="1">
            <a:spLocks noChangeArrowheads="1"/>
          </p:cNvSpPr>
          <p:nvPr/>
        </p:nvSpPr>
        <p:spPr bwMode="auto">
          <a:xfrm>
            <a:off x="539750" y="1604963"/>
            <a:ext cx="7704138"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lnSpc>
                <a:spcPct val="170000"/>
              </a:lnSpc>
              <a:spcBef>
                <a:spcPct val="0"/>
              </a:spcBef>
              <a:buFontTx/>
              <a:buNone/>
            </a:pPr>
            <a:r>
              <a:rPr lang="zh-CN" altLang="en-US" sz="2800">
                <a:solidFill>
                  <a:schemeClr val="hlink"/>
                </a:solidFill>
                <a:latin typeface="微软雅黑" pitchFamily="34" charset="-122"/>
                <a:ea typeface="微软雅黑" pitchFamily="34" charset="-122"/>
              </a:rPr>
              <a:t> 面向过程（执行者） </a:t>
            </a:r>
            <a:r>
              <a:rPr lang="en-US" altLang="zh-CN" sz="2800">
                <a:solidFill>
                  <a:schemeClr val="hlink"/>
                </a:solidFill>
                <a:latin typeface="微软雅黑" pitchFamily="34" charset="-122"/>
                <a:ea typeface="微软雅黑" pitchFamily="34" charset="-122"/>
              </a:rPr>
              <a:t>VS</a:t>
            </a:r>
            <a:r>
              <a:rPr lang="zh-CN" altLang="en-US" sz="2800">
                <a:solidFill>
                  <a:schemeClr val="hlink"/>
                </a:solidFill>
                <a:latin typeface="微软雅黑" pitchFamily="34" charset="-122"/>
                <a:ea typeface="微软雅黑" pitchFamily="34" charset="-122"/>
              </a:rPr>
              <a:t>     面向对象（控制者）</a:t>
            </a:r>
          </a:p>
        </p:txBody>
      </p:sp>
      <p:sp>
        <p:nvSpPr>
          <p:cNvPr id="9" name="矩形 8"/>
          <p:cNvSpPr/>
          <p:nvPr/>
        </p:nvSpPr>
        <p:spPr>
          <a:xfrm>
            <a:off x="36512" y="404664"/>
            <a:ext cx="9144000" cy="864096"/>
          </a:xfrm>
          <a:prstGeom prst="rect">
            <a:avLst/>
          </a:prstGeom>
          <a:gradFill flip="none" rotWithShape="1">
            <a:gsLst>
              <a:gs pos="0">
                <a:srgbClr val="FFFFCC">
                  <a:alpha val="86000"/>
                </a:srgbClr>
              </a:gs>
              <a:gs pos="100000">
                <a:schemeClr val="bg1">
                  <a:alpha val="37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2" name="标题 1"/>
          <p:cNvSpPr>
            <a:spLocks noGrp="1"/>
          </p:cNvSpPr>
          <p:nvPr>
            <p:ph type="title"/>
          </p:nvPr>
        </p:nvSpPr>
        <p:spPr>
          <a:xfrm>
            <a:off x="1872208" y="490662"/>
            <a:ext cx="7452320" cy="778098"/>
          </a:xfrm>
          <a:extLst/>
        </p:spPr>
        <p:txBody>
          <a:bodyPr rtlCol="0">
            <a:noAutofit/>
          </a:bodyPr>
          <a:lstStyle/>
          <a:p>
            <a:pPr eaLnBrk="1" fontAlgn="auto" hangingPunct="1">
              <a:spcAft>
                <a:spcPts val="0"/>
              </a:spcAft>
              <a:defRPr/>
            </a:pPr>
            <a:r>
              <a:rPr lang="zh-CN" altLang="en-US" sz="3600" b="1" dirty="0" smtClean="0">
                <a:ln w="12700">
                  <a:solidFill>
                    <a:schemeClr val="tx2">
                      <a:lumMod val="75000"/>
                    </a:schemeClr>
                  </a:solidFill>
                </a:ln>
                <a:solidFill>
                  <a:schemeClr val="bg1"/>
                </a:solidFill>
                <a:latin typeface="微软雅黑" panose="020B0503020204020204" pitchFamily="34" charset="-122"/>
                <a:ea typeface="微软雅黑" panose="020B0503020204020204" pitchFamily="34" charset="-122"/>
              </a:rPr>
              <a:t>趣 味 编 程</a:t>
            </a:r>
            <a:r>
              <a:rPr lang="en-US" altLang="zh-CN" sz="3600" b="1" dirty="0" smtClean="0">
                <a:ln w="12700">
                  <a:solidFill>
                    <a:schemeClr val="tx2">
                      <a:lumMod val="75000"/>
                    </a:schemeClr>
                  </a:solidFill>
                </a:ln>
                <a:solidFill>
                  <a:schemeClr val="bg1"/>
                </a:solidFill>
                <a:latin typeface="微软雅黑" panose="020B0503020204020204" pitchFamily="34" charset="-122"/>
                <a:ea typeface="微软雅黑" panose="020B0503020204020204" pitchFamily="34" charset="-122"/>
              </a:rPr>
              <a:t>—</a:t>
            </a:r>
            <a:r>
              <a:rPr lang="zh-CN" altLang="en-US" sz="3600" b="1" dirty="0">
                <a:ln w="12700">
                  <a:solidFill>
                    <a:schemeClr val="tx2">
                      <a:lumMod val="75000"/>
                    </a:schemeClr>
                  </a:solidFill>
                </a:ln>
                <a:solidFill>
                  <a:schemeClr val="bg1"/>
                </a:solidFill>
                <a:latin typeface="微软雅黑" panose="020B0503020204020204" pitchFamily="34" charset="-122"/>
                <a:ea typeface="微软雅黑" panose="020B0503020204020204" pitchFamily="34" charset="-122"/>
              </a:rPr>
              <a:t>面向过程</a:t>
            </a:r>
            <a:r>
              <a:rPr lang="en-US" altLang="zh-CN" sz="3600" b="1" dirty="0">
                <a:ln w="12700">
                  <a:solidFill>
                    <a:schemeClr val="tx2">
                      <a:lumMod val="75000"/>
                    </a:schemeClr>
                  </a:solidFill>
                </a:ln>
                <a:solidFill>
                  <a:schemeClr val="bg1"/>
                </a:solidFill>
                <a:latin typeface="微软雅黑" panose="020B0503020204020204" pitchFamily="34" charset="-122"/>
                <a:ea typeface="微软雅黑" panose="020B0503020204020204" pitchFamily="34" charset="-122"/>
              </a:rPr>
              <a:t>VS</a:t>
            </a:r>
            <a:r>
              <a:rPr lang="zh-CN" altLang="en-US" sz="3600" b="1" dirty="0">
                <a:ln w="12700">
                  <a:solidFill>
                    <a:schemeClr val="tx2">
                      <a:lumMod val="75000"/>
                    </a:schemeClr>
                  </a:solidFill>
                </a:ln>
                <a:solidFill>
                  <a:schemeClr val="bg1"/>
                </a:solidFill>
                <a:latin typeface="微软雅黑" panose="020B0503020204020204" pitchFamily="34" charset="-122"/>
                <a:ea typeface="微软雅黑" panose="020B0503020204020204" pitchFamily="34" charset="-122"/>
              </a:rPr>
              <a:t>面向对象</a:t>
            </a:r>
          </a:p>
        </p:txBody>
      </p:sp>
      <p:sp>
        <p:nvSpPr>
          <p:cNvPr id="8" name="圆角矩形 7"/>
          <p:cNvSpPr/>
          <p:nvPr/>
        </p:nvSpPr>
        <p:spPr>
          <a:xfrm>
            <a:off x="395288" y="2636838"/>
            <a:ext cx="3671887" cy="259238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600" dirty="0"/>
              <a:t>1.</a:t>
            </a:r>
            <a:r>
              <a:rPr lang="zh-CN" altLang="en-US" sz="3600" dirty="0"/>
              <a:t>我：打开冰箱</a:t>
            </a:r>
            <a:endParaRPr lang="en-US" altLang="zh-CN" sz="3600" dirty="0"/>
          </a:p>
          <a:p>
            <a:pPr algn="ctr">
              <a:defRPr/>
            </a:pPr>
            <a:r>
              <a:rPr lang="en-US" altLang="zh-CN" sz="3600" dirty="0"/>
              <a:t>2.</a:t>
            </a:r>
            <a:r>
              <a:rPr lang="zh-CN" altLang="en-US" sz="3600" dirty="0"/>
              <a:t>我：放进大象</a:t>
            </a:r>
            <a:endParaRPr lang="en-US" altLang="zh-CN" sz="3600" dirty="0"/>
          </a:p>
          <a:p>
            <a:pPr algn="ctr">
              <a:defRPr/>
            </a:pPr>
            <a:r>
              <a:rPr lang="en-US" altLang="zh-CN" sz="3600" dirty="0"/>
              <a:t>3.</a:t>
            </a:r>
            <a:r>
              <a:rPr lang="zh-CN" altLang="en-US" sz="3600" dirty="0"/>
              <a:t>我：关上冰箱</a:t>
            </a:r>
          </a:p>
        </p:txBody>
      </p:sp>
      <p:sp>
        <p:nvSpPr>
          <p:cNvPr id="14" name="圆角矩形 13"/>
          <p:cNvSpPr/>
          <p:nvPr/>
        </p:nvSpPr>
        <p:spPr>
          <a:xfrm>
            <a:off x="4860925" y="2636838"/>
            <a:ext cx="3527425" cy="259238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US" altLang="zh-CN" sz="3600" dirty="0"/>
              <a:t>1.</a:t>
            </a:r>
            <a:r>
              <a:rPr lang="zh-CN" altLang="en-US" sz="3600" dirty="0"/>
              <a:t>冰箱：开门</a:t>
            </a:r>
            <a:endParaRPr lang="en-US" altLang="zh-CN" sz="3600" dirty="0"/>
          </a:p>
          <a:p>
            <a:pPr>
              <a:defRPr/>
            </a:pPr>
            <a:r>
              <a:rPr lang="en-US" altLang="zh-CN" sz="3600" dirty="0"/>
              <a:t>2.</a:t>
            </a:r>
            <a:r>
              <a:rPr lang="zh-CN" altLang="en-US" sz="3600" dirty="0"/>
              <a:t>冰箱：放大象</a:t>
            </a:r>
            <a:endParaRPr lang="en-US" altLang="zh-CN" sz="3600" dirty="0"/>
          </a:p>
          <a:p>
            <a:pPr>
              <a:defRPr/>
            </a:pPr>
            <a:r>
              <a:rPr lang="en-US" altLang="zh-CN" sz="3600" dirty="0"/>
              <a:t>3.</a:t>
            </a:r>
            <a:r>
              <a:rPr lang="zh-CN" altLang="en-US" sz="3600" dirty="0"/>
              <a:t>冰箱：关门</a:t>
            </a: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0" y="404664"/>
            <a:ext cx="9144000" cy="864096"/>
          </a:xfrm>
          <a:prstGeom prst="rect">
            <a:avLst/>
          </a:prstGeom>
          <a:gradFill flip="none" rotWithShape="1">
            <a:gsLst>
              <a:gs pos="0">
                <a:srgbClr val="FFFFCC">
                  <a:alpha val="86000"/>
                </a:srgbClr>
              </a:gs>
              <a:gs pos="100000">
                <a:schemeClr val="bg1">
                  <a:alpha val="37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0" name="标题 1"/>
          <p:cNvSpPr>
            <a:spLocks noGrp="1"/>
          </p:cNvSpPr>
          <p:nvPr>
            <p:ph type="title"/>
          </p:nvPr>
        </p:nvSpPr>
        <p:spPr>
          <a:xfrm>
            <a:off x="1872208" y="490662"/>
            <a:ext cx="7452320" cy="778098"/>
          </a:xfrm>
          <a:extLst/>
        </p:spPr>
        <p:txBody>
          <a:bodyPr rtlCol="0">
            <a:noAutofit/>
          </a:bodyPr>
          <a:lstStyle/>
          <a:p>
            <a:pPr eaLnBrk="1" fontAlgn="auto" hangingPunct="1">
              <a:spcAft>
                <a:spcPts val="0"/>
              </a:spcAft>
              <a:defRPr/>
            </a:pPr>
            <a:r>
              <a:rPr lang="zh-CN" altLang="en-US" sz="3600" b="1" dirty="0" smtClean="0">
                <a:ln w="12700">
                  <a:solidFill>
                    <a:schemeClr val="tx2">
                      <a:lumMod val="75000"/>
                    </a:schemeClr>
                  </a:solidFill>
                </a:ln>
                <a:solidFill>
                  <a:schemeClr val="bg1"/>
                </a:solidFill>
                <a:latin typeface="微软雅黑" panose="020B0503020204020204" pitchFamily="34" charset="-122"/>
                <a:ea typeface="微软雅黑" panose="020B0503020204020204" pitchFamily="34" charset="-122"/>
              </a:rPr>
              <a:t>趣 味 编 程</a:t>
            </a:r>
            <a:r>
              <a:rPr lang="en-US" altLang="zh-CN" sz="3600" b="1" dirty="0" smtClean="0">
                <a:ln w="12700">
                  <a:solidFill>
                    <a:schemeClr val="tx2">
                      <a:lumMod val="75000"/>
                    </a:schemeClr>
                  </a:solidFill>
                </a:ln>
                <a:solidFill>
                  <a:schemeClr val="bg1"/>
                </a:solidFill>
                <a:latin typeface="微软雅黑" panose="020B0503020204020204" pitchFamily="34" charset="-122"/>
                <a:ea typeface="微软雅黑" panose="020B0503020204020204" pitchFamily="34" charset="-122"/>
              </a:rPr>
              <a:t>—</a:t>
            </a:r>
            <a:r>
              <a:rPr lang="zh-CN" altLang="en-US" sz="3600" b="1" dirty="0">
                <a:ln w="12700">
                  <a:solidFill>
                    <a:schemeClr val="tx2">
                      <a:lumMod val="75000"/>
                    </a:schemeClr>
                  </a:solidFill>
                </a:ln>
                <a:solidFill>
                  <a:schemeClr val="bg1"/>
                </a:solidFill>
                <a:latin typeface="微软雅黑" panose="020B0503020204020204" pitchFamily="34" charset="-122"/>
                <a:ea typeface="微软雅黑" panose="020B0503020204020204" pitchFamily="34" charset="-122"/>
              </a:rPr>
              <a:t>面向过程</a:t>
            </a:r>
            <a:r>
              <a:rPr lang="en-US" altLang="zh-CN" sz="3600" b="1" dirty="0">
                <a:ln w="12700">
                  <a:solidFill>
                    <a:schemeClr val="tx2">
                      <a:lumMod val="75000"/>
                    </a:schemeClr>
                  </a:solidFill>
                </a:ln>
                <a:solidFill>
                  <a:schemeClr val="bg1"/>
                </a:solidFill>
                <a:latin typeface="微软雅黑" panose="020B0503020204020204" pitchFamily="34" charset="-122"/>
                <a:ea typeface="微软雅黑" panose="020B0503020204020204" pitchFamily="34" charset="-122"/>
              </a:rPr>
              <a:t>VS</a:t>
            </a:r>
            <a:r>
              <a:rPr lang="zh-CN" altLang="en-US" sz="3600" b="1" dirty="0">
                <a:ln w="12700">
                  <a:solidFill>
                    <a:schemeClr val="tx2">
                      <a:lumMod val="75000"/>
                    </a:schemeClr>
                  </a:solidFill>
                </a:ln>
                <a:solidFill>
                  <a:schemeClr val="bg1"/>
                </a:solidFill>
                <a:latin typeface="微软雅黑" panose="020B0503020204020204" pitchFamily="34" charset="-122"/>
                <a:ea typeface="微软雅黑" panose="020B0503020204020204" pitchFamily="34" charset="-122"/>
              </a:rPr>
              <a:t>面向对象</a:t>
            </a:r>
          </a:p>
        </p:txBody>
      </p:sp>
      <p:sp>
        <p:nvSpPr>
          <p:cNvPr id="11" name="右箭头 10"/>
          <p:cNvSpPr/>
          <p:nvPr/>
        </p:nvSpPr>
        <p:spPr>
          <a:xfrm>
            <a:off x="5091383" y="3864188"/>
            <a:ext cx="648000" cy="720000"/>
          </a:xfrm>
          <a:prstGeom prst="rightArrow">
            <a:avLst/>
          </a:prstGeom>
          <a:gradFill flip="none" rotWithShape="1">
            <a:gsLst>
              <a:gs pos="0">
                <a:srgbClr val="B4B4B4"/>
              </a:gs>
              <a:gs pos="100000">
                <a:srgbClr val="646464"/>
              </a:gs>
            </a:gsLst>
            <a:lin ang="5400000" scaled="1"/>
            <a:tileRect/>
          </a:gradFill>
          <a:ln w="25400" algn="ctr">
            <a:solidFill>
              <a:srgbClr val="646464"/>
            </a:solidFill>
            <a:miter lim="800000"/>
            <a:headEnd/>
            <a:tailEnd/>
          </a:ln>
          <a:effectLst/>
          <a:scene3d>
            <a:camera prst="perspectiveRelaxedModerately">
              <a:rot lat="18000000" lon="0" rev="0"/>
            </a:camera>
            <a:lightRig rig="flat" dir="t"/>
          </a:scene3d>
          <a:sp3d extrusionH="203200">
            <a:bevelT prst="relaxedInset"/>
          </a:sp3d>
        </p:spPr>
        <p:txBody>
          <a:bodyPr wrap="none" anchor="ctr"/>
          <a:lstStyle/>
          <a:p>
            <a:pPr marL="0" lvl="2" algn="ctr" eaLnBrk="0" fontAlgn="ctr" hangingPunct="0">
              <a:spcBef>
                <a:spcPts val="0"/>
              </a:spcBef>
              <a:spcAft>
                <a:spcPts val="0"/>
              </a:spcAft>
              <a:buClr>
                <a:srgbClr val="FF0000"/>
              </a:buClr>
              <a:buSzPct val="70000"/>
              <a:buFont typeface="Wingdings" pitchFamily="2" charset="2"/>
              <a:buChar char="u"/>
              <a:tabLst>
                <a:tab pos="136525" algn="l"/>
              </a:tabLst>
              <a:defRPr/>
            </a:pPr>
            <a:endParaRPr lang="zh-CN" altLang="en-US" sz="2400" dirty="0">
              <a:solidFill>
                <a:schemeClr val="tx2"/>
              </a:solidFill>
              <a:latin typeface="+mn-lt"/>
              <a:ea typeface="微软雅黑" pitchFamily="34" charset="-122"/>
            </a:endParaRPr>
          </a:p>
        </p:txBody>
      </p:sp>
      <p:sp>
        <p:nvSpPr>
          <p:cNvPr id="12" name="左箭头 11"/>
          <p:cNvSpPr/>
          <p:nvPr/>
        </p:nvSpPr>
        <p:spPr>
          <a:xfrm>
            <a:off x="3407393" y="3864188"/>
            <a:ext cx="648000" cy="720000"/>
          </a:xfrm>
          <a:prstGeom prst="leftArrow">
            <a:avLst>
              <a:gd name="adj1" fmla="val 55278"/>
              <a:gd name="adj2" fmla="val 50000"/>
            </a:avLst>
          </a:prstGeom>
          <a:gradFill flip="none" rotWithShape="1">
            <a:gsLst>
              <a:gs pos="0">
                <a:srgbClr val="B4B4B4"/>
              </a:gs>
              <a:gs pos="100000">
                <a:srgbClr val="646464"/>
              </a:gs>
            </a:gsLst>
            <a:lin ang="5400000" scaled="1"/>
            <a:tileRect/>
          </a:gradFill>
          <a:ln w="25400" algn="ctr">
            <a:solidFill>
              <a:srgbClr val="646464"/>
            </a:solidFill>
            <a:miter lim="800000"/>
            <a:headEnd/>
            <a:tailEnd/>
          </a:ln>
          <a:effectLst/>
          <a:scene3d>
            <a:camera prst="perspectiveRelaxedModerately">
              <a:rot lat="18000000" lon="0" rev="0"/>
            </a:camera>
            <a:lightRig rig="flat" dir="t"/>
          </a:scene3d>
          <a:sp3d extrusionH="203200">
            <a:bevelT prst="relaxedInset"/>
          </a:sp3d>
        </p:spPr>
        <p:txBody>
          <a:bodyPr wrap="none" anchor="ctr"/>
          <a:lstStyle/>
          <a:p>
            <a:pPr marL="0" lvl="2" algn="ctr" eaLnBrk="0" fontAlgn="ctr" hangingPunct="0">
              <a:spcBef>
                <a:spcPts val="0"/>
              </a:spcBef>
              <a:spcAft>
                <a:spcPts val="0"/>
              </a:spcAft>
              <a:buClr>
                <a:srgbClr val="FF0000"/>
              </a:buClr>
              <a:buSzPct val="70000"/>
              <a:buFont typeface="Wingdings" pitchFamily="2" charset="2"/>
              <a:buChar char="u"/>
              <a:tabLst>
                <a:tab pos="136525" algn="l"/>
              </a:tabLst>
              <a:defRPr/>
            </a:pPr>
            <a:endParaRPr lang="zh-CN" altLang="en-US" sz="2400" dirty="0">
              <a:solidFill>
                <a:schemeClr val="tx2"/>
              </a:solidFill>
              <a:latin typeface="+mn-lt"/>
              <a:ea typeface="微软雅黑" pitchFamily="34" charset="-122"/>
            </a:endParaRPr>
          </a:p>
        </p:txBody>
      </p:sp>
      <p:grpSp>
        <p:nvGrpSpPr>
          <p:cNvPr id="17416" name="组合 70"/>
          <p:cNvGrpSpPr>
            <a:grpSpLocks/>
          </p:cNvGrpSpPr>
          <p:nvPr/>
        </p:nvGrpSpPr>
        <p:grpSpPr bwMode="auto">
          <a:xfrm>
            <a:off x="3540125" y="3379788"/>
            <a:ext cx="2058988" cy="1260475"/>
            <a:chOff x="3590495" y="3418397"/>
            <a:chExt cx="2059838" cy="1260000"/>
          </a:xfrm>
        </p:grpSpPr>
        <p:sp>
          <p:nvSpPr>
            <p:cNvPr id="14" name="椭圆 13"/>
            <p:cNvSpPr/>
            <p:nvPr/>
          </p:nvSpPr>
          <p:spPr bwMode="auto">
            <a:xfrm>
              <a:off x="3951027" y="3418397"/>
              <a:ext cx="1332000" cy="1260000"/>
            </a:xfrm>
            <a:prstGeom prst="ellipse">
              <a:avLst/>
            </a:prstGeom>
            <a:gradFill>
              <a:gsLst>
                <a:gs pos="0">
                  <a:srgbClr val="00B0F0"/>
                </a:gs>
                <a:gs pos="100000">
                  <a:srgbClr val="0070C0"/>
                </a:gs>
              </a:gsLst>
              <a:lin ang="5400000" scaled="0"/>
            </a:gradFill>
            <a:ln w="25400" algn="ctr">
              <a:noFill/>
              <a:miter lim="800000"/>
              <a:headEnd/>
              <a:tailEnd/>
            </a:ln>
            <a:effectLst>
              <a:outerShdw blurRad="190500" algn="ctr" rotWithShape="0">
                <a:prstClr val="black">
                  <a:alpha val="40000"/>
                </a:prstClr>
              </a:outerShdw>
            </a:effectLst>
            <a:scene3d>
              <a:camera prst="perspectiveRelaxed" fov="2700000">
                <a:rot lat="18613194" lon="17964376" rev="4035771"/>
              </a:camera>
              <a:lightRig rig="flat" dir="t">
                <a:rot lat="0" lon="0" rev="7800000"/>
              </a:lightRig>
            </a:scene3d>
            <a:sp3d extrusionH="571500" contourW="19050">
              <a:bevelT prst="relaxedInset"/>
              <a:contourClr>
                <a:srgbClr val="A3E3FF"/>
              </a:contourClr>
            </a:sp3d>
          </p:spPr>
          <p:txBody>
            <a:bodyPr wrap="none" anchor="ctr"/>
            <a:lstStyle/>
            <a:p>
              <a:pPr algn="ctr" eaLnBrk="0" fontAlgn="ctr" hangingPunct="0">
                <a:spcBef>
                  <a:spcPts val="0"/>
                </a:spcBef>
                <a:spcAft>
                  <a:spcPts val="0"/>
                </a:spcAft>
                <a:buClr>
                  <a:srgbClr val="FF0000"/>
                </a:buClr>
                <a:buSzPct val="70000"/>
                <a:defRPr/>
              </a:pPr>
              <a:endParaRPr lang="zh-CN" altLang="en-US" sz="2400" dirty="0">
                <a:solidFill>
                  <a:schemeClr val="tx2"/>
                </a:solidFill>
                <a:latin typeface="+mn-lt"/>
                <a:ea typeface="微软雅黑" pitchFamily="34" charset="-122"/>
              </a:endParaRPr>
            </a:p>
          </p:txBody>
        </p:sp>
        <p:sp>
          <p:nvSpPr>
            <p:cNvPr id="15" name="TextBox 14"/>
            <p:cNvSpPr txBox="1"/>
            <p:nvPr/>
          </p:nvSpPr>
          <p:spPr bwMode="auto">
            <a:xfrm>
              <a:off x="3590495" y="3873629"/>
              <a:ext cx="2059838" cy="461491"/>
            </a:xfrm>
            <a:prstGeom prst="rect">
              <a:avLst/>
            </a:prstGeom>
            <a:noFill/>
            <a:scene3d>
              <a:camera prst="orthographicFront"/>
              <a:lightRig rig="threePt" dir="t"/>
            </a:scene3d>
            <a:sp3d/>
          </p:spPr>
          <p:txBody>
            <a:bodyPr>
              <a:spAutoFit/>
            </a:bodyPr>
            <a:lstStyle/>
            <a:p>
              <a:pPr indent="-469900" algn="ctr" fontAlgn="ctr">
                <a:spcBef>
                  <a:spcPct val="50000"/>
                </a:spcBef>
                <a:spcAft>
                  <a:spcPts val="0"/>
                </a:spcAft>
                <a:buClr>
                  <a:srgbClr val="FF0000"/>
                </a:buClr>
                <a:buSzPct val="70000"/>
                <a:defRPr/>
              </a:pPr>
              <a:r>
                <a:rPr lang="zh-CN" altLang="en-US" sz="2400" b="1" dirty="0">
                  <a:solidFill>
                    <a:schemeClr val="bg1"/>
                  </a:solidFill>
                  <a:effectLst>
                    <a:reflection blurRad="6350" stA="50000" endA="300" endPos="50000" dist="60007" dir="5400000" sy="-100000" algn="bl" rotWithShape="0"/>
                  </a:effectLst>
                  <a:latin typeface="微软雅黑" pitchFamily="34" charset="-122"/>
                  <a:ea typeface="微软雅黑" pitchFamily="34" charset="-122"/>
                </a:rPr>
                <a:t>计算</a:t>
              </a:r>
              <a:r>
                <a:rPr lang="en-US" altLang="zh-CN" sz="2400" b="1" dirty="0" err="1">
                  <a:solidFill>
                    <a:schemeClr val="bg1"/>
                  </a:solidFill>
                  <a:effectLst>
                    <a:reflection blurRad="6350" stA="50000" endA="300" endPos="50000" dist="60007" dir="5400000" sy="-100000" algn="bl" rotWithShape="0"/>
                  </a:effectLst>
                  <a:latin typeface="微软雅黑" pitchFamily="34" charset="-122"/>
                  <a:ea typeface="微软雅黑" pitchFamily="34" charset="-122"/>
                </a:rPr>
                <a:t>a+b</a:t>
              </a:r>
              <a:endParaRPr lang="zh-CN" altLang="en-US" sz="2400" b="1" dirty="0">
                <a:solidFill>
                  <a:schemeClr val="bg1"/>
                </a:solidFill>
                <a:effectLst>
                  <a:reflection blurRad="6350" stA="50000" endA="300" endPos="50000" dist="60007" dir="5400000" sy="-100000" algn="bl" rotWithShape="0"/>
                </a:effectLst>
                <a:latin typeface="微软雅黑" pitchFamily="34" charset="-122"/>
                <a:ea typeface="微软雅黑" pitchFamily="34" charset="-122"/>
              </a:endParaRPr>
            </a:p>
          </p:txBody>
        </p:sp>
      </p:grpSp>
      <p:grpSp>
        <p:nvGrpSpPr>
          <p:cNvPr id="16" name="组合 60"/>
          <p:cNvGrpSpPr>
            <a:grpSpLocks/>
          </p:cNvGrpSpPr>
          <p:nvPr/>
        </p:nvGrpSpPr>
        <p:grpSpPr bwMode="auto">
          <a:xfrm>
            <a:off x="5895975" y="1743075"/>
            <a:ext cx="2486025" cy="3387725"/>
            <a:chOff x="5507316" y="2302686"/>
            <a:chExt cx="3060000" cy="3386914"/>
          </a:xfrm>
        </p:grpSpPr>
        <p:sp>
          <p:nvSpPr>
            <p:cNvPr id="17" name="矩形 16"/>
            <p:cNvSpPr/>
            <p:nvPr/>
          </p:nvSpPr>
          <p:spPr>
            <a:xfrm>
              <a:off x="5507316" y="2642330"/>
              <a:ext cx="3060000" cy="3047270"/>
            </a:xfrm>
            <a:prstGeom prst="rect">
              <a:avLst/>
            </a:prstGeom>
            <a:noFill/>
            <a:ln w="25400">
              <a:solidFill>
                <a:srgbClr val="646464"/>
              </a:solid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2400"/>
            </a:p>
          </p:txBody>
        </p:sp>
        <p:sp>
          <p:nvSpPr>
            <p:cNvPr id="18" name="Freeform 11"/>
            <p:cNvSpPr>
              <a:spLocks/>
            </p:cNvSpPr>
            <p:nvPr/>
          </p:nvSpPr>
          <p:spPr bwMode="auto">
            <a:xfrm>
              <a:off x="5777316" y="2362876"/>
              <a:ext cx="2520000" cy="360000"/>
            </a:xfrm>
            <a:prstGeom prst="rect">
              <a:avLst/>
            </a:prstGeom>
            <a:gradFill flip="none" rotWithShape="1">
              <a:gsLst>
                <a:gs pos="0">
                  <a:srgbClr val="B4B4B4"/>
                </a:gs>
                <a:gs pos="100000">
                  <a:srgbClr val="646464"/>
                </a:gs>
              </a:gsLst>
              <a:lin ang="5400000" scaled="1"/>
              <a:tileRect/>
            </a:gradFill>
            <a:ln w="25400" algn="ctr">
              <a:solidFill>
                <a:srgbClr val="646464"/>
              </a:solidFill>
              <a:miter lim="800000"/>
              <a:headEnd/>
              <a:tailEnd/>
            </a:ln>
            <a:effectLst/>
            <a:scene3d>
              <a:camera prst="orthographicFront"/>
              <a:lightRig rig="flat" dir="t"/>
            </a:scene3d>
            <a:sp3d>
              <a:bevelT prst="relaxedInset"/>
            </a:sp3d>
          </p:spPr>
          <p:txBody>
            <a:bodyPr wrap="none" anchor="ctr"/>
            <a:lstStyle/>
            <a:p>
              <a:pPr algn="ctr" eaLnBrk="0" fontAlgn="ctr" hangingPunct="0">
                <a:spcBef>
                  <a:spcPts val="0"/>
                </a:spcBef>
                <a:spcAft>
                  <a:spcPts val="0"/>
                </a:spcAft>
                <a:buClr>
                  <a:srgbClr val="FF0000"/>
                </a:buClr>
                <a:buSzPct val="70000"/>
                <a:defRPr/>
              </a:pPr>
              <a:endParaRPr lang="zh-CN" altLang="en-US" sz="2400" dirty="0">
                <a:solidFill>
                  <a:schemeClr val="tx2"/>
                </a:solidFill>
                <a:latin typeface="+mn-lt"/>
                <a:ea typeface="微软雅黑" pitchFamily="34" charset="-122"/>
              </a:endParaRPr>
            </a:p>
          </p:txBody>
        </p:sp>
        <p:sp>
          <p:nvSpPr>
            <p:cNvPr id="19" name="TextBox 43"/>
            <p:cNvSpPr txBox="1">
              <a:spLocks noChangeArrowheads="1"/>
            </p:cNvSpPr>
            <p:nvPr/>
          </p:nvSpPr>
          <p:spPr bwMode="auto">
            <a:xfrm>
              <a:off x="5939316" y="2302686"/>
              <a:ext cx="2196001" cy="461571"/>
            </a:xfrm>
            <a:prstGeom prst="rect">
              <a:avLst/>
            </a:prstGeom>
          </p:spPr>
          <p:txBody>
            <a:bodyPr>
              <a:spAutoFit/>
              <a:scene3d>
                <a:camera prst="orthographicFront"/>
                <a:lightRig rig="threePt" dir="t"/>
              </a:scene3d>
              <a:sp3d>
                <a:contourClr>
                  <a:schemeClr val="tx1"/>
                </a:contourClr>
              </a:sp3d>
            </a:bodyPr>
            <a:lstStyle/>
            <a:p>
              <a:pPr algn="ctr" fontAlgn="ctr">
                <a:spcBef>
                  <a:spcPts val="0"/>
                </a:spcBef>
                <a:spcAft>
                  <a:spcPts val="0"/>
                </a:spcAft>
                <a:buClr>
                  <a:srgbClr val="FF0000"/>
                </a:buClr>
                <a:buSzPct val="70000"/>
                <a:defRPr/>
              </a:pPr>
              <a:r>
                <a:rPr lang="zh-CN" altLang="en-US" sz="2400" dirty="0">
                  <a:solidFill>
                    <a:schemeClr val="bg1"/>
                  </a:solidFill>
                  <a:latin typeface="微软雅黑" pitchFamily="34" charset="-122"/>
                  <a:ea typeface="微软雅黑" pitchFamily="34" charset="-122"/>
                </a:rPr>
                <a:t>面向对象</a:t>
              </a:r>
              <a:endParaRPr lang="en-US" altLang="zh-CN" sz="2400" dirty="0">
                <a:solidFill>
                  <a:schemeClr val="bg1"/>
                </a:solidFill>
                <a:latin typeface="微软雅黑" pitchFamily="34" charset="-122"/>
                <a:ea typeface="微软雅黑" pitchFamily="34" charset="-122"/>
              </a:endParaRPr>
            </a:p>
          </p:txBody>
        </p:sp>
        <p:sp>
          <p:nvSpPr>
            <p:cNvPr id="20" name="TextBox 19"/>
            <p:cNvSpPr txBox="1"/>
            <p:nvPr/>
          </p:nvSpPr>
          <p:spPr>
            <a:xfrm>
              <a:off x="5565937" y="3097834"/>
              <a:ext cx="2942759" cy="461851"/>
            </a:xfrm>
            <a:prstGeom prst="rect">
              <a:avLst/>
            </a:prstGeom>
            <a:noFill/>
          </p:spPr>
          <p:txBody>
            <a:bodyPr>
              <a:spAutoFit/>
            </a:bodyPr>
            <a:lstStyle/>
            <a:p>
              <a:pPr algn="ctr" fontAlgn="auto">
                <a:spcBef>
                  <a:spcPts val="0"/>
                </a:spcBef>
                <a:spcAft>
                  <a:spcPts val="0"/>
                </a:spcAft>
                <a:defRPr/>
              </a:pPr>
              <a:r>
                <a:rPr lang="zh-CN" altLang="zh-CN" sz="2400" dirty="0">
                  <a:solidFill>
                    <a:schemeClr val="hlink"/>
                  </a:solidFill>
                  <a:latin typeface="微软雅黑" pitchFamily="34" charset="-122"/>
                  <a:ea typeface="微软雅黑" pitchFamily="34" charset="-122"/>
                </a:rPr>
                <a:t>设计一个计算器</a:t>
              </a:r>
              <a:endParaRPr lang="zh-CN" altLang="en-US" sz="2400" dirty="0">
                <a:solidFill>
                  <a:schemeClr val="tx1">
                    <a:lumMod val="75000"/>
                    <a:lumOff val="25000"/>
                  </a:schemeClr>
                </a:solidFill>
                <a:latin typeface="微软雅黑" pitchFamily="34" charset="-122"/>
                <a:ea typeface="微软雅黑" pitchFamily="34" charset="-122"/>
              </a:endParaRPr>
            </a:p>
          </p:txBody>
        </p:sp>
        <p:sp>
          <p:nvSpPr>
            <p:cNvPr id="17435" name="TextBox 20"/>
            <p:cNvSpPr txBox="1">
              <a:spLocks noChangeArrowheads="1"/>
            </p:cNvSpPr>
            <p:nvPr/>
          </p:nvSpPr>
          <p:spPr bwMode="auto">
            <a:xfrm>
              <a:off x="5565937" y="3853236"/>
              <a:ext cx="2942759" cy="12000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lgn="ctr" eaLnBrk="1" hangingPunct="1">
                <a:spcBef>
                  <a:spcPct val="0"/>
                </a:spcBef>
                <a:buFontTx/>
                <a:buNone/>
              </a:pPr>
              <a:r>
                <a:rPr lang="zh-CN" altLang="en-US" sz="2400">
                  <a:solidFill>
                    <a:schemeClr val="hlink"/>
                  </a:solidFill>
                  <a:latin typeface="微软雅黑" pitchFamily="34" charset="-122"/>
                  <a:ea typeface="微软雅黑" pitchFamily="34" charset="-122"/>
                </a:rPr>
                <a:t>要求有一个动作</a:t>
              </a:r>
              <a:r>
                <a:rPr lang="en-US" altLang="zh-CN" sz="2400">
                  <a:solidFill>
                    <a:schemeClr val="hlink"/>
                  </a:solidFill>
                  <a:latin typeface="微软雅黑" pitchFamily="34" charset="-122"/>
                  <a:ea typeface="微软雅黑" pitchFamily="34" charset="-122"/>
                </a:rPr>
                <a:t>add</a:t>
              </a:r>
              <a:r>
                <a:rPr lang="zh-CN" altLang="en-US" sz="2400">
                  <a:solidFill>
                    <a:schemeClr val="hlink"/>
                  </a:solidFill>
                  <a:latin typeface="微软雅黑" pitchFamily="34" charset="-122"/>
                  <a:ea typeface="微软雅黑" pitchFamily="34" charset="-122"/>
                </a:rPr>
                <a:t>，负责完成</a:t>
              </a:r>
              <a:r>
                <a:rPr lang="en-US" altLang="zh-CN" sz="2400">
                  <a:solidFill>
                    <a:schemeClr val="hlink"/>
                  </a:solidFill>
                  <a:latin typeface="微软雅黑" pitchFamily="34" charset="-122"/>
                  <a:ea typeface="微软雅黑" pitchFamily="34" charset="-122"/>
                </a:rPr>
                <a:t>a+b</a:t>
              </a:r>
              <a:endParaRPr lang="zh-CN" altLang="en-US" sz="2400">
                <a:solidFill>
                  <a:schemeClr val="hlink"/>
                </a:solidFill>
                <a:latin typeface="微软雅黑" pitchFamily="34" charset="-122"/>
                <a:ea typeface="微软雅黑" pitchFamily="34" charset="-122"/>
              </a:endParaRPr>
            </a:p>
          </p:txBody>
        </p:sp>
      </p:grpSp>
      <p:grpSp>
        <p:nvGrpSpPr>
          <p:cNvPr id="3" name="组合 2"/>
          <p:cNvGrpSpPr>
            <a:grpSpLocks/>
          </p:cNvGrpSpPr>
          <p:nvPr/>
        </p:nvGrpSpPr>
        <p:grpSpPr bwMode="auto">
          <a:xfrm>
            <a:off x="688975" y="1743075"/>
            <a:ext cx="2486025" cy="3387725"/>
            <a:chOff x="688975" y="1743198"/>
            <a:chExt cx="2486025" cy="3387602"/>
          </a:xfrm>
        </p:grpSpPr>
        <p:grpSp>
          <p:nvGrpSpPr>
            <p:cNvPr id="17419" name="组合 63"/>
            <p:cNvGrpSpPr>
              <a:grpSpLocks/>
            </p:cNvGrpSpPr>
            <p:nvPr/>
          </p:nvGrpSpPr>
          <p:grpSpPr bwMode="auto">
            <a:xfrm>
              <a:off x="688975" y="1743198"/>
              <a:ext cx="2486025" cy="3387602"/>
              <a:chOff x="5507316" y="2302686"/>
              <a:chExt cx="3060000" cy="3386914"/>
            </a:xfrm>
          </p:grpSpPr>
          <p:sp>
            <p:nvSpPr>
              <p:cNvPr id="24" name="矩形 23"/>
              <p:cNvSpPr/>
              <p:nvPr/>
            </p:nvSpPr>
            <p:spPr>
              <a:xfrm>
                <a:off x="5507316" y="2642330"/>
                <a:ext cx="3060000" cy="3047270"/>
              </a:xfrm>
              <a:prstGeom prst="rect">
                <a:avLst/>
              </a:prstGeom>
              <a:noFill/>
              <a:ln w="25400">
                <a:solidFill>
                  <a:srgbClr val="646464"/>
                </a:solid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2400"/>
              </a:p>
            </p:txBody>
          </p:sp>
          <p:sp>
            <p:nvSpPr>
              <p:cNvPr id="25" name="Freeform 11"/>
              <p:cNvSpPr>
                <a:spLocks/>
              </p:cNvSpPr>
              <p:nvPr/>
            </p:nvSpPr>
            <p:spPr bwMode="auto">
              <a:xfrm>
                <a:off x="5777316" y="2362876"/>
                <a:ext cx="2520000" cy="360000"/>
              </a:xfrm>
              <a:prstGeom prst="rect">
                <a:avLst/>
              </a:prstGeom>
              <a:gradFill flip="none" rotWithShape="1">
                <a:gsLst>
                  <a:gs pos="0">
                    <a:srgbClr val="B4B4B4"/>
                  </a:gs>
                  <a:gs pos="100000">
                    <a:srgbClr val="646464"/>
                  </a:gs>
                </a:gsLst>
                <a:lin ang="5400000" scaled="1"/>
                <a:tileRect/>
              </a:gradFill>
              <a:ln w="25400" algn="ctr">
                <a:solidFill>
                  <a:srgbClr val="646464"/>
                </a:solidFill>
                <a:miter lim="800000"/>
                <a:headEnd/>
                <a:tailEnd/>
              </a:ln>
              <a:effectLst/>
              <a:scene3d>
                <a:camera prst="orthographicFront"/>
                <a:lightRig rig="flat" dir="t"/>
              </a:scene3d>
              <a:sp3d>
                <a:bevelT prst="relaxedInset"/>
              </a:sp3d>
            </p:spPr>
            <p:txBody>
              <a:bodyPr wrap="none" anchor="ctr"/>
              <a:lstStyle/>
              <a:p>
                <a:pPr algn="ctr" eaLnBrk="0" fontAlgn="ctr" hangingPunct="0">
                  <a:spcBef>
                    <a:spcPts val="0"/>
                  </a:spcBef>
                  <a:spcAft>
                    <a:spcPts val="0"/>
                  </a:spcAft>
                  <a:buClr>
                    <a:srgbClr val="FF0000"/>
                  </a:buClr>
                  <a:buSzPct val="70000"/>
                  <a:defRPr/>
                </a:pPr>
                <a:endParaRPr lang="zh-CN" altLang="en-US" sz="2400" dirty="0">
                  <a:solidFill>
                    <a:schemeClr val="tx2"/>
                  </a:solidFill>
                  <a:latin typeface="+mn-lt"/>
                  <a:ea typeface="微软雅黑" pitchFamily="34" charset="-122"/>
                </a:endParaRPr>
              </a:p>
            </p:txBody>
          </p:sp>
          <p:sp>
            <p:nvSpPr>
              <p:cNvPr id="26" name="TextBox 43"/>
              <p:cNvSpPr txBox="1">
                <a:spLocks noChangeArrowheads="1"/>
              </p:cNvSpPr>
              <p:nvPr/>
            </p:nvSpPr>
            <p:spPr bwMode="auto">
              <a:xfrm>
                <a:off x="5939316" y="2302686"/>
                <a:ext cx="2196001" cy="461571"/>
              </a:xfrm>
              <a:prstGeom prst="rect">
                <a:avLst/>
              </a:prstGeom>
            </p:spPr>
            <p:txBody>
              <a:bodyPr>
                <a:spAutoFit/>
                <a:scene3d>
                  <a:camera prst="orthographicFront"/>
                  <a:lightRig rig="threePt" dir="t"/>
                </a:scene3d>
                <a:sp3d>
                  <a:contourClr>
                    <a:schemeClr val="tx1"/>
                  </a:contourClr>
                </a:sp3d>
              </a:bodyPr>
              <a:lstStyle/>
              <a:p>
                <a:pPr algn="ctr" fontAlgn="ctr">
                  <a:spcBef>
                    <a:spcPts val="0"/>
                  </a:spcBef>
                  <a:spcAft>
                    <a:spcPts val="0"/>
                  </a:spcAft>
                  <a:buClr>
                    <a:srgbClr val="FF0000"/>
                  </a:buClr>
                  <a:buSzPct val="70000"/>
                  <a:defRPr/>
                </a:pPr>
                <a:r>
                  <a:rPr lang="zh-CN" altLang="en-US" sz="2400" dirty="0">
                    <a:solidFill>
                      <a:schemeClr val="bg1"/>
                    </a:solidFill>
                    <a:latin typeface="微软雅黑" pitchFamily="34" charset="-122"/>
                    <a:ea typeface="微软雅黑" pitchFamily="34" charset="-122"/>
                  </a:rPr>
                  <a:t>面向过程</a:t>
                </a:r>
                <a:endParaRPr lang="en-US" altLang="zh-CN" sz="2400" dirty="0">
                  <a:solidFill>
                    <a:schemeClr val="bg1"/>
                  </a:solidFill>
                  <a:latin typeface="微软雅黑" pitchFamily="34" charset="-122"/>
                  <a:ea typeface="微软雅黑" pitchFamily="34" charset="-122"/>
                </a:endParaRPr>
              </a:p>
            </p:txBody>
          </p:sp>
          <p:sp>
            <p:nvSpPr>
              <p:cNvPr id="17426" name="TextBox 26"/>
              <p:cNvSpPr txBox="1">
                <a:spLocks noChangeArrowheads="1"/>
              </p:cNvSpPr>
              <p:nvPr/>
            </p:nvSpPr>
            <p:spPr bwMode="auto">
              <a:xfrm>
                <a:off x="5565937" y="3097740"/>
                <a:ext cx="2942759" cy="4615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lgn="ctr" eaLnBrk="1" hangingPunct="1">
                  <a:spcBef>
                    <a:spcPct val="0"/>
                  </a:spcBef>
                  <a:buFontTx/>
                  <a:buNone/>
                </a:pPr>
                <a:r>
                  <a:rPr lang="zh-CN" altLang="en-US" sz="2400">
                    <a:solidFill>
                      <a:schemeClr val="hlink"/>
                    </a:solidFill>
                    <a:latin typeface="微软雅黑" pitchFamily="34" charset="-122"/>
                    <a:ea typeface="微软雅黑" pitchFamily="34" charset="-122"/>
                  </a:rPr>
                  <a:t>定义变量</a:t>
                </a:r>
                <a:r>
                  <a:rPr lang="en-US" altLang="zh-CN" sz="2400">
                    <a:solidFill>
                      <a:schemeClr val="hlink"/>
                    </a:solidFill>
                    <a:latin typeface="微软雅黑" pitchFamily="34" charset="-122"/>
                    <a:ea typeface="微软雅黑" pitchFamily="34" charset="-122"/>
                  </a:rPr>
                  <a:t>a</a:t>
                </a:r>
                <a:r>
                  <a:rPr lang="zh-CN" altLang="en-US" sz="2400">
                    <a:solidFill>
                      <a:schemeClr val="hlink"/>
                    </a:solidFill>
                    <a:latin typeface="微软雅黑" pitchFamily="34" charset="-122"/>
                    <a:ea typeface="微软雅黑" pitchFamily="34" charset="-122"/>
                  </a:rPr>
                  <a:t>赋值</a:t>
                </a:r>
              </a:p>
            </p:txBody>
          </p:sp>
          <p:sp>
            <p:nvSpPr>
              <p:cNvPr id="17427" name="TextBox 27"/>
              <p:cNvSpPr txBox="1">
                <a:spLocks noChangeArrowheads="1"/>
              </p:cNvSpPr>
              <p:nvPr/>
            </p:nvSpPr>
            <p:spPr bwMode="auto">
              <a:xfrm>
                <a:off x="5565937" y="3628179"/>
                <a:ext cx="2942759" cy="4615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lgn="ctr" eaLnBrk="1" hangingPunct="1">
                  <a:spcBef>
                    <a:spcPct val="0"/>
                  </a:spcBef>
                  <a:buFontTx/>
                  <a:buNone/>
                </a:pPr>
                <a:r>
                  <a:rPr lang="zh-CN" altLang="en-US" sz="2400">
                    <a:solidFill>
                      <a:schemeClr val="hlink"/>
                    </a:solidFill>
                    <a:latin typeface="微软雅黑" pitchFamily="34" charset="-122"/>
                    <a:ea typeface="微软雅黑" pitchFamily="34" charset="-122"/>
                  </a:rPr>
                  <a:t>定义变量</a:t>
                </a:r>
                <a:r>
                  <a:rPr lang="en-US" altLang="zh-CN" sz="2400">
                    <a:solidFill>
                      <a:schemeClr val="hlink"/>
                    </a:solidFill>
                    <a:latin typeface="微软雅黑" pitchFamily="34" charset="-122"/>
                    <a:ea typeface="微软雅黑" pitchFamily="34" charset="-122"/>
                  </a:rPr>
                  <a:t>b</a:t>
                </a:r>
                <a:r>
                  <a:rPr lang="zh-CN" altLang="en-US" sz="2400">
                    <a:solidFill>
                      <a:schemeClr val="hlink"/>
                    </a:solidFill>
                    <a:latin typeface="微软雅黑" pitchFamily="34" charset="-122"/>
                    <a:ea typeface="微软雅黑" pitchFamily="34" charset="-122"/>
                  </a:rPr>
                  <a:t>赋值</a:t>
                </a:r>
                <a:endParaRPr lang="en-US" altLang="zh-CN" sz="2400">
                  <a:solidFill>
                    <a:schemeClr val="hlink"/>
                  </a:solidFill>
                  <a:latin typeface="微软雅黑" pitchFamily="34" charset="-122"/>
                  <a:ea typeface="微软雅黑" pitchFamily="34" charset="-122"/>
                </a:endParaRPr>
              </a:p>
            </p:txBody>
          </p:sp>
          <p:sp>
            <p:nvSpPr>
              <p:cNvPr id="17428" name="TextBox 28"/>
              <p:cNvSpPr txBox="1">
                <a:spLocks noChangeArrowheads="1"/>
              </p:cNvSpPr>
              <p:nvPr/>
            </p:nvSpPr>
            <p:spPr bwMode="auto">
              <a:xfrm>
                <a:off x="5540775" y="4153638"/>
                <a:ext cx="2942759" cy="4615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lgn="ctr" eaLnBrk="1" hangingPunct="1">
                  <a:spcBef>
                    <a:spcPct val="0"/>
                  </a:spcBef>
                  <a:buFontTx/>
                  <a:buNone/>
                </a:pPr>
                <a:r>
                  <a:rPr lang="zh-CN" altLang="en-US" sz="2400">
                    <a:solidFill>
                      <a:schemeClr val="hlink"/>
                    </a:solidFill>
                    <a:latin typeface="微软雅黑" pitchFamily="34" charset="-122"/>
                    <a:ea typeface="微软雅黑" pitchFamily="34" charset="-122"/>
                  </a:rPr>
                  <a:t>计算加法</a:t>
                </a:r>
                <a:endParaRPr lang="en-US" altLang="zh-CN" sz="2400">
                  <a:solidFill>
                    <a:schemeClr val="hlink"/>
                  </a:solidFill>
                  <a:latin typeface="微软雅黑" pitchFamily="34" charset="-122"/>
                  <a:ea typeface="微软雅黑" pitchFamily="34" charset="-122"/>
                </a:endParaRPr>
              </a:p>
            </p:txBody>
          </p:sp>
        </p:grpSp>
        <p:sp>
          <p:nvSpPr>
            <p:cNvPr id="17420" name="TextBox 29"/>
            <p:cNvSpPr txBox="1">
              <a:spLocks noChangeArrowheads="1"/>
            </p:cNvSpPr>
            <p:nvPr/>
          </p:nvSpPr>
          <p:spPr bwMode="auto">
            <a:xfrm>
              <a:off x="741065" y="4119463"/>
              <a:ext cx="23907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lgn="ctr" eaLnBrk="1" hangingPunct="1">
                <a:spcBef>
                  <a:spcPct val="0"/>
                </a:spcBef>
                <a:buFontTx/>
                <a:buNone/>
              </a:pPr>
              <a:r>
                <a:rPr lang="zh-CN" altLang="en-US" sz="2400">
                  <a:solidFill>
                    <a:schemeClr val="hlink"/>
                  </a:solidFill>
                  <a:latin typeface="微软雅黑" pitchFamily="34" charset="-122"/>
                  <a:ea typeface="微软雅黑" pitchFamily="34" charset="-122"/>
                </a:rPr>
                <a:t>保存或输出结果</a:t>
              </a:r>
              <a:endParaRPr lang="en-US" altLang="zh-CN" sz="2400">
                <a:solidFill>
                  <a:schemeClr val="hlink"/>
                </a:solidFill>
                <a:latin typeface="微软雅黑" pitchFamily="34" charset="-122"/>
                <a:ea typeface="微软雅黑" pitchFamily="34"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0" y="404664"/>
            <a:ext cx="9144000" cy="864096"/>
          </a:xfrm>
          <a:prstGeom prst="rect">
            <a:avLst/>
          </a:prstGeom>
          <a:gradFill flip="none" rotWithShape="1">
            <a:gsLst>
              <a:gs pos="0">
                <a:srgbClr val="FFFFCC">
                  <a:alpha val="86000"/>
                </a:srgbClr>
              </a:gs>
              <a:gs pos="100000">
                <a:schemeClr val="bg1">
                  <a:alpha val="37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0" name="标题 1"/>
          <p:cNvSpPr>
            <a:spLocks noGrp="1"/>
          </p:cNvSpPr>
          <p:nvPr>
            <p:ph type="title"/>
          </p:nvPr>
        </p:nvSpPr>
        <p:spPr>
          <a:xfrm>
            <a:off x="1872208" y="490662"/>
            <a:ext cx="7452320" cy="778098"/>
          </a:xfrm>
          <a:extLst/>
        </p:spPr>
        <p:txBody>
          <a:bodyPr rtlCol="0">
            <a:noAutofit/>
          </a:bodyPr>
          <a:lstStyle/>
          <a:p>
            <a:pPr eaLnBrk="1" fontAlgn="auto" hangingPunct="1">
              <a:spcAft>
                <a:spcPts val="0"/>
              </a:spcAft>
              <a:defRPr/>
            </a:pPr>
            <a:r>
              <a:rPr lang="zh-CN" altLang="en-US" sz="3600" b="1" dirty="0" smtClean="0">
                <a:ln w="12700">
                  <a:solidFill>
                    <a:schemeClr val="tx2">
                      <a:lumMod val="75000"/>
                    </a:schemeClr>
                  </a:solidFill>
                </a:ln>
                <a:solidFill>
                  <a:schemeClr val="bg1"/>
                </a:solidFill>
                <a:latin typeface="微软雅黑" panose="020B0503020204020204" pitchFamily="34" charset="-122"/>
                <a:ea typeface="微软雅黑" panose="020B0503020204020204" pitchFamily="34" charset="-122"/>
              </a:rPr>
              <a:t>趣 味 编 程</a:t>
            </a:r>
            <a:r>
              <a:rPr lang="en-US" altLang="zh-CN" sz="3600" b="1" dirty="0" smtClean="0">
                <a:ln w="12700">
                  <a:solidFill>
                    <a:schemeClr val="tx2">
                      <a:lumMod val="75000"/>
                    </a:schemeClr>
                  </a:solidFill>
                </a:ln>
                <a:solidFill>
                  <a:schemeClr val="bg1"/>
                </a:solidFill>
                <a:latin typeface="微软雅黑" panose="020B0503020204020204" pitchFamily="34" charset="-122"/>
                <a:ea typeface="微软雅黑" panose="020B0503020204020204" pitchFamily="34" charset="-122"/>
              </a:rPr>
              <a:t>—</a:t>
            </a:r>
            <a:r>
              <a:rPr lang="zh-CN" altLang="en-US" sz="3600" b="1" dirty="0">
                <a:ln w="12700">
                  <a:solidFill>
                    <a:schemeClr val="tx2">
                      <a:lumMod val="75000"/>
                    </a:schemeClr>
                  </a:solidFill>
                </a:ln>
                <a:solidFill>
                  <a:schemeClr val="bg1"/>
                </a:solidFill>
                <a:latin typeface="微软雅黑" panose="020B0503020204020204" pitchFamily="34" charset="-122"/>
                <a:ea typeface="微软雅黑" panose="020B0503020204020204" pitchFamily="34" charset="-122"/>
              </a:rPr>
              <a:t>面向过程</a:t>
            </a:r>
            <a:r>
              <a:rPr lang="en-US" altLang="zh-CN" sz="3600" b="1" dirty="0">
                <a:ln w="12700">
                  <a:solidFill>
                    <a:schemeClr val="tx2">
                      <a:lumMod val="75000"/>
                    </a:schemeClr>
                  </a:solidFill>
                </a:ln>
                <a:solidFill>
                  <a:schemeClr val="bg1"/>
                </a:solidFill>
                <a:latin typeface="微软雅黑" panose="020B0503020204020204" pitchFamily="34" charset="-122"/>
                <a:ea typeface="微软雅黑" panose="020B0503020204020204" pitchFamily="34" charset="-122"/>
              </a:rPr>
              <a:t>VS</a:t>
            </a:r>
            <a:r>
              <a:rPr lang="zh-CN" altLang="en-US" sz="3600" b="1" dirty="0">
                <a:ln w="12700">
                  <a:solidFill>
                    <a:schemeClr val="tx2">
                      <a:lumMod val="75000"/>
                    </a:schemeClr>
                  </a:solidFill>
                </a:ln>
                <a:solidFill>
                  <a:schemeClr val="bg1"/>
                </a:solidFill>
                <a:latin typeface="微软雅黑" panose="020B0503020204020204" pitchFamily="34" charset="-122"/>
                <a:ea typeface="微软雅黑" panose="020B0503020204020204" pitchFamily="34" charset="-122"/>
              </a:rPr>
              <a:t>面向对象</a:t>
            </a:r>
          </a:p>
        </p:txBody>
      </p:sp>
      <p:sp>
        <p:nvSpPr>
          <p:cNvPr id="11" name="右箭头 10"/>
          <p:cNvSpPr/>
          <p:nvPr/>
        </p:nvSpPr>
        <p:spPr>
          <a:xfrm>
            <a:off x="5091383" y="3193320"/>
            <a:ext cx="648000" cy="720000"/>
          </a:xfrm>
          <a:prstGeom prst="rightArrow">
            <a:avLst/>
          </a:prstGeom>
          <a:gradFill flip="none" rotWithShape="1">
            <a:gsLst>
              <a:gs pos="0">
                <a:srgbClr val="B4B4B4"/>
              </a:gs>
              <a:gs pos="100000">
                <a:srgbClr val="646464"/>
              </a:gs>
            </a:gsLst>
            <a:lin ang="5400000" scaled="1"/>
            <a:tileRect/>
          </a:gradFill>
          <a:ln w="25400" algn="ctr">
            <a:solidFill>
              <a:srgbClr val="646464"/>
            </a:solidFill>
            <a:miter lim="800000"/>
            <a:headEnd/>
            <a:tailEnd/>
          </a:ln>
          <a:effectLst/>
          <a:scene3d>
            <a:camera prst="perspectiveRelaxedModerately">
              <a:rot lat="18000000" lon="0" rev="0"/>
            </a:camera>
            <a:lightRig rig="flat" dir="t"/>
          </a:scene3d>
          <a:sp3d extrusionH="203200">
            <a:bevelT prst="relaxedInset"/>
          </a:sp3d>
        </p:spPr>
        <p:txBody>
          <a:bodyPr wrap="none" anchor="ctr"/>
          <a:lstStyle/>
          <a:p>
            <a:pPr marL="0" lvl="2" algn="ctr" eaLnBrk="0" fontAlgn="ctr" hangingPunct="0">
              <a:spcBef>
                <a:spcPts val="0"/>
              </a:spcBef>
              <a:spcAft>
                <a:spcPts val="0"/>
              </a:spcAft>
              <a:buClr>
                <a:srgbClr val="FF0000"/>
              </a:buClr>
              <a:buSzPct val="70000"/>
              <a:buFont typeface="Wingdings" pitchFamily="2" charset="2"/>
              <a:buChar char="u"/>
              <a:tabLst>
                <a:tab pos="136525" algn="l"/>
              </a:tabLst>
              <a:defRPr/>
            </a:pPr>
            <a:endParaRPr lang="zh-CN" altLang="en-US" sz="2400" dirty="0">
              <a:solidFill>
                <a:schemeClr val="tx2"/>
              </a:solidFill>
              <a:latin typeface="+mn-lt"/>
              <a:ea typeface="微软雅黑" pitchFamily="34" charset="-122"/>
            </a:endParaRPr>
          </a:p>
        </p:txBody>
      </p:sp>
      <p:sp>
        <p:nvSpPr>
          <p:cNvPr id="12" name="左箭头 11"/>
          <p:cNvSpPr/>
          <p:nvPr/>
        </p:nvSpPr>
        <p:spPr>
          <a:xfrm>
            <a:off x="3407393" y="3193320"/>
            <a:ext cx="648000" cy="720000"/>
          </a:xfrm>
          <a:prstGeom prst="leftArrow">
            <a:avLst>
              <a:gd name="adj1" fmla="val 55278"/>
              <a:gd name="adj2" fmla="val 50000"/>
            </a:avLst>
          </a:prstGeom>
          <a:gradFill flip="none" rotWithShape="1">
            <a:gsLst>
              <a:gs pos="0">
                <a:srgbClr val="B4B4B4"/>
              </a:gs>
              <a:gs pos="100000">
                <a:srgbClr val="646464"/>
              </a:gs>
            </a:gsLst>
            <a:lin ang="5400000" scaled="1"/>
            <a:tileRect/>
          </a:gradFill>
          <a:ln w="25400" algn="ctr">
            <a:solidFill>
              <a:srgbClr val="646464"/>
            </a:solidFill>
            <a:miter lim="800000"/>
            <a:headEnd/>
            <a:tailEnd/>
          </a:ln>
          <a:effectLst/>
          <a:scene3d>
            <a:camera prst="perspectiveRelaxedModerately">
              <a:rot lat="18000000" lon="0" rev="0"/>
            </a:camera>
            <a:lightRig rig="flat" dir="t"/>
          </a:scene3d>
          <a:sp3d extrusionH="203200">
            <a:bevelT prst="relaxedInset"/>
          </a:sp3d>
        </p:spPr>
        <p:txBody>
          <a:bodyPr wrap="none" anchor="ctr"/>
          <a:lstStyle/>
          <a:p>
            <a:pPr marL="0" lvl="2" algn="ctr" eaLnBrk="0" fontAlgn="ctr" hangingPunct="0">
              <a:spcBef>
                <a:spcPts val="0"/>
              </a:spcBef>
              <a:spcAft>
                <a:spcPts val="0"/>
              </a:spcAft>
              <a:buClr>
                <a:srgbClr val="FF0000"/>
              </a:buClr>
              <a:buSzPct val="70000"/>
              <a:buFont typeface="Wingdings" pitchFamily="2" charset="2"/>
              <a:buChar char="u"/>
              <a:tabLst>
                <a:tab pos="136525" algn="l"/>
              </a:tabLst>
              <a:defRPr/>
            </a:pPr>
            <a:endParaRPr lang="zh-CN" altLang="en-US" sz="2400" dirty="0">
              <a:solidFill>
                <a:schemeClr val="tx2"/>
              </a:solidFill>
              <a:latin typeface="+mn-lt"/>
              <a:ea typeface="微软雅黑" pitchFamily="34" charset="-122"/>
            </a:endParaRPr>
          </a:p>
        </p:txBody>
      </p:sp>
      <p:grpSp>
        <p:nvGrpSpPr>
          <p:cNvPr id="18440" name="组合 70"/>
          <p:cNvGrpSpPr>
            <a:grpSpLocks/>
          </p:cNvGrpSpPr>
          <p:nvPr/>
        </p:nvGrpSpPr>
        <p:grpSpPr bwMode="auto">
          <a:xfrm>
            <a:off x="3540125" y="2708275"/>
            <a:ext cx="2058988" cy="1260475"/>
            <a:chOff x="3590495" y="3418397"/>
            <a:chExt cx="2059838" cy="1260000"/>
          </a:xfrm>
        </p:grpSpPr>
        <p:sp>
          <p:nvSpPr>
            <p:cNvPr id="14" name="椭圆 13"/>
            <p:cNvSpPr/>
            <p:nvPr/>
          </p:nvSpPr>
          <p:spPr bwMode="auto">
            <a:xfrm>
              <a:off x="3951027" y="3418397"/>
              <a:ext cx="1332000" cy="1260000"/>
            </a:xfrm>
            <a:prstGeom prst="ellipse">
              <a:avLst/>
            </a:prstGeom>
            <a:gradFill>
              <a:gsLst>
                <a:gs pos="0">
                  <a:srgbClr val="00B0F0"/>
                </a:gs>
                <a:gs pos="100000">
                  <a:srgbClr val="0070C0"/>
                </a:gs>
              </a:gsLst>
              <a:lin ang="5400000" scaled="0"/>
            </a:gradFill>
            <a:ln w="25400" algn="ctr">
              <a:noFill/>
              <a:miter lim="800000"/>
              <a:headEnd/>
              <a:tailEnd/>
            </a:ln>
            <a:effectLst>
              <a:outerShdw blurRad="190500" algn="ctr" rotWithShape="0">
                <a:prstClr val="black">
                  <a:alpha val="40000"/>
                </a:prstClr>
              </a:outerShdw>
            </a:effectLst>
            <a:scene3d>
              <a:camera prst="perspectiveRelaxed" fov="2700000">
                <a:rot lat="18613194" lon="17964376" rev="4035771"/>
              </a:camera>
              <a:lightRig rig="flat" dir="t">
                <a:rot lat="0" lon="0" rev="7800000"/>
              </a:lightRig>
            </a:scene3d>
            <a:sp3d extrusionH="571500" contourW="19050">
              <a:bevelT prst="relaxedInset"/>
              <a:contourClr>
                <a:srgbClr val="A3E3FF"/>
              </a:contourClr>
            </a:sp3d>
          </p:spPr>
          <p:txBody>
            <a:bodyPr wrap="none" anchor="ctr"/>
            <a:lstStyle/>
            <a:p>
              <a:pPr algn="ctr" eaLnBrk="0" fontAlgn="ctr" hangingPunct="0">
                <a:spcBef>
                  <a:spcPts val="0"/>
                </a:spcBef>
                <a:spcAft>
                  <a:spcPts val="0"/>
                </a:spcAft>
                <a:buClr>
                  <a:srgbClr val="FF0000"/>
                </a:buClr>
                <a:buSzPct val="70000"/>
                <a:defRPr/>
              </a:pPr>
              <a:endParaRPr lang="zh-CN" altLang="en-US" sz="2400" dirty="0">
                <a:solidFill>
                  <a:schemeClr val="tx2"/>
                </a:solidFill>
                <a:latin typeface="+mn-lt"/>
                <a:ea typeface="微软雅黑" pitchFamily="34" charset="-122"/>
              </a:endParaRPr>
            </a:p>
          </p:txBody>
        </p:sp>
        <p:sp>
          <p:nvSpPr>
            <p:cNvPr id="15" name="TextBox 14"/>
            <p:cNvSpPr txBox="1"/>
            <p:nvPr/>
          </p:nvSpPr>
          <p:spPr bwMode="auto">
            <a:xfrm>
              <a:off x="3590495" y="3873629"/>
              <a:ext cx="2059838" cy="461491"/>
            </a:xfrm>
            <a:prstGeom prst="rect">
              <a:avLst/>
            </a:prstGeom>
            <a:noFill/>
            <a:scene3d>
              <a:camera prst="orthographicFront"/>
              <a:lightRig rig="threePt" dir="t"/>
            </a:scene3d>
            <a:sp3d/>
          </p:spPr>
          <p:txBody>
            <a:bodyPr>
              <a:spAutoFit/>
            </a:bodyPr>
            <a:lstStyle/>
            <a:p>
              <a:pPr indent="-469900" algn="ctr" fontAlgn="ctr">
                <a:spcBef>
                  <a:spcPct val="50000"/>
                </a:spcBef>
                <a:spcAft>
                  <a:spcPts val="0"/>
                </a:spcAft>
                <a:buClr>
                  <a:srgbClr val="FF0000"/>
                </a:buClr>
                <a:buSzPct val="70000"/>
                <a:defRPr/>
              </a:pPr>
              <a:r>
                <a:rPr lang="zh-CN" altLang="en-US" sz="2400" b="1" dirty="0">
                  <a:solidFill>
                    <a:schemeClr val="bg1"/>
                  </a:solidFill>
                  <a:effectLst>
                    <a:reflection blurRad="6350" stA="50000" endA="300" endPos="50000" dist="60007" dir="5400000" sy="-100000" algn="bl" rotWithShape="0"/>
                  </a:effectLst>
                  <a:latin typeface="微软雅黑" pitchFamily="34" charset="-122"/>
                  <a:ea typeface="微软雅黑" pitchFamily="34" charset="-122"/>
                </a:rPr>
                <a:t>设计电梯</a:t>
              </a:r>
            </a:p>
          </p:txBody>
        </p:sp>
      </p:grpSp>
      <p:grpSp>
        <p:nvGrpSpPr>
          <p:cNvPr id="3" name="组合 2"/>
          <p:cNvGrpSpPr>
            <a:grpSpLocks/>
          </p:cNvGrpSpPr>
          <p:nvPr/>
        </p:nvGrpSpPr>
        <p:grpSpPr bwMode="auto">
          <a:xfrm>
            <a:off x="688975" y="1743075"/>
            <a:ext cx="2486025" cy="4133850"/>
            <a:chOff x="688975" y="1743198"/>
            <a:chExt cx="2486025" cy="4134074"/>
          </a:xfrm>
        </p:grpSpPr>
        <p:grpSp>
          <p:nvGrpSpPr>
            <p:cNvPr id="18455" name="组合 63"/>
            <p:cNvGrpSpPr>
              <a:grpSpLocks/>
            </p:cNvGrpSpPr>
            <p:nvPr/>
          </p:nvGrpSpPr>
          <p:grpSpPr bwMode="auto">
            <a:xfrm>
              <a:off x="688975" y="1743198"/>
              <a:ext cx="2486025" cy="4134074"/>
              <a:chOff x="5507316" y="2302686"/>
              <a:chExt cx="3060000" cy="3386914"/>
            </a:xfrm>
          </p:grpSpPr>
          <p:sp>
            <p:nvSpPr>
              <p:cNvPr id="24" name="矩形 23"/>
              <p:cNvSpPr/>
              <p:nvPr/>
            </p:nvSpPr>
            <p:spPr>
              <a:xfrm>
                <a:off x="5507316" y="2642158"/>
                <a:ext cx="3060000" cy="3047442"/>
              </a:xfrm>
              <a:prstGeom prst="rect">
                <a:avLst/>
              </a:prstGeom>
              <a:noFill/>
              <a:ln w="25400">
                <a:solidFill>
                  <a:srgbClr val="646464"/>
                </a:solid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2400"/>
              </a:p>
            </p:txBody>
          </p:sp>
          <p:sp>
            <p:nvSpPr>
              <p:cNvPr id="25" name="Freeform 11"/>
              <p:cNvSpPr>
                <a:spLocks/>
              </p:cNvSpPr>
              <p:nvPr/>
            </p:nvSpPr>
            <p:spPr bwMode="auto">
              <a:xfrm>
                <a:off x="5777316" y="2362876"/>
                <a:ext cx="2520000" cy="360000"/>
              </a:xfrm>
              <a:prstGeom prst="rect">
                <a:avLst/>
              </a:prstGeom>
              <a:gradFill flip="none" rotWithShape="1">
                <a:gsLst>
                  <a:gs pos="0">
                    <a:srgbClr val="B4B4B4"/>
                  </a:gs>
                  <a:gs pos="100000">
                    <a:srgbClr val="646464"/>
                  </a:gs>
                </a:gsLst>
                <a:lin ang="5400000" scaled="1"/>
                <a:tileRect/>
              </a:gradFill>
              <a:ln w="25400" algn="ctr">
                <a:solidFill>
                  <a:srgbClr val="646464"/>
                </a:solidFill>
                <a:miter lim="800000"/>
                <a:headEnd/>
                <a:tailEnd/>
              </a:ln>
              <a:effectLst/>
              <a:scene3d>
                <a:camera prst="orthographicFront"/>
                <a:lightRig rig="flat" dir="t"/>
              </a:scene3d>
              <a:sp3d>
                <a:bevelT prst="relaxedInset"/>
              </a:sp3d>
            </p:spPr>
            <p:txBody>
              <a:bodyPr wrap="none" anchor="ctr"/>
              <a:lstStyle/>
              <a:p>
                <a:pPr algn="ctr" eaLnBrk="0" fontAlgn="ctr" hangingPunct="0">
                  <a:spcBef>
                    <a:spcPts val="0"/>
                  </a:spcBef>
                  <a:spcAft>
                    <a:spcPts val="0"/>
                  </a:spcAft>
                  <a:buClr>
                    <a:srgbClr val="FF0000"/>
                  </a:buClr>
                  <a:buSzPct val="70000"/>
                  <a:defRPr/>
                </a:pPr>
                <a:endParaRPr lang="zh-CN" altLang="en-US" sz="2400" dirty="0">
                  <a:solidFill>
                    <a:schemeClr val="tx2"/>
                  </a:solidFill>
                  <a:latin typeface="+mn-lt"/>
                  <a:ea typeface="微软雅黑" pitchFamily="34" charset="-122"/>
                </a:endParaRPr>
              </a:p>
            </p:txBody>
          </p:sp>
          <p:sp>
            <p:nvSpPr>
              <p:cNvPr id="26" name="TextBox 43"/>
              <p:cNvSpPr txBox="1">
                <a:spLocks noChangeArrowheads="1"/>
              </p:cNvSpPr>
              <p:nvPr/>
            </p:nvSpPr>
            <p:spPr bwMode="auto">
              <a:xfrm>
                <a:off x="5939316" y="2302686"/>
                <a:ext cx="2196001" cy="461571"/>
              </a:xfrm>
              <a:prstGeom prst="rect">
                <a:avLst/>
              </a:prstGeom>
            </p:spPr>
            <p:txBody>
              <a:bodyPr>
                <a:spAutoFit/>
                <a:scene3d>
                  <a:camera prst="orthographicFront"/>
                  <a:lightRig rig="threePt" dir="t"/>
                </a:scene3d>
                <a:sp3d>
                  <a:contourClr>
                    <a:schemeClr val="tx1"/>
                  </a:contourClr>
                </a:sp3d>
              </a:bodyPr>
              <a:lstStyle/>
              <a:p>
                <a:pPr algn="ctr" fontAlgn="ctr">
                  <a:spcBef>
                    <a:spcPts val="0"/>
                  </a:spcBef>
                  <a:spcAft>
                    <a:spcPts val="0"/>
                  </a:spcAft>
                  <a:buClr>
                    <a:srgbClr val="FF0000"/>
                  </a:buClr>
                  <a:buSzPct val="70000"/>
                  <a:defRPr/>
                </a:pPr>
                <a:r>
                  <a:rPr lang="zh-CN" altLang="en-US" sz="2400" dirty="0">
                    <a:solidFill>
                      <a:schemeClr val="bg1"/>
                    </a:solidFill>
                    <a:latin typeface="微软雅黑" pitchFamily="34" charset="-122"/>
                    <a:ea typeface="微软雅黑" pitchFamily="34" charset="-122"/>
                  </a:rPr>
                  <a:t>面向过程</a:t>
                </a:r>
                <a:endParaRPr lang="en-US" altLang="zh-CN" sz="2400" dirty="0">
                  <a:solidFill>
                    <a:schemeClr val="bg1"/>
                  </a:solidFill>
                  <a:latin typeface="微软雅黑" pitchFamily="34" charset="-122"/>
                  <a:ea typeface="微软雅黑" pitchFamily="34" charset="-122"/>
                </a:endParaRPr>
              </a:p>
            </p:txBody>
          </p:sp>
          <p:sp>
            <p:nvSpPr>
              <p:cNvPr id="18462" name="TextBox 26"/>
              <p:cNvSpPr txBox="1">
                <a:spLocks noChangeArrowheads="1"/>
              </p:cNvSpPr>
              <p:nvPr/>
            </p:nvSpPr>
            <p:spPr bwMode="auto">
              <a:xfrm>
                <a:off x="5565937" y="2797351"/>
                <a:ext cx="2942759" cy="8308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lgn="ctr" eaLnBrk="1" hangingPunct="1">
                  <a:spcBef>
                    <a:spcPct val="0"/>
                  </a:spcBef>
                  <a:buFontTx/>
                  <a:buNone/>
                </a:pPr>
                <a:r>
                  <a:rPr lang="zh-CN" altLang="en-US" sz="2400">
                    <a:solidFill>
                      <a:schemeClr val="hlink"/>
                    </a:solidFill>
                    <a:latin typeface="微软雅黑" pitchFamily="34" charset="-122"/>
                    <a:ea typeface="微软雅黑" pitchFamily="34" charset="-122"/>
                  </a:rPr>
                  <a:t>变量</a:t>
                </a:r>
                <a:r>
                  <a:rPr lang="en-US" altLang="zh-CN" sz="2400">
                    <a:solidFill>
                      <a:schemeClr val="hlink"/>
                    </a:solidFill>
                    <a:latin typeface="微软雅黑" pitchFamily="34" charset="-122"/>
                    <a:ea typeface="微软雅黑" pitchFamily="34" charset="-122"/>
                  </a:rPr>
                  <a:t>a</a:t>
                </a:r>
                <a:r>
                  <a:rPr lang="zh-CN" altLang="zh-CN" sz="2400">
                    <a:solidFill>
                      <a:schemeClr val="hlink"/>
                    </a:solidFill>
                    <a:latin typeface="微软雅黑" pitchFamily="34" charset="-122"/>
                    <a:ea typeface="微软雅黑" pitchFamily="34" charset="-122"/>
                  </a:rPr>
                  <a:t>表示</a:t>
                </a:r>
                <a:r>
                  <a:rPr lang="zh-CN" altLang="en-US" sz="2400">
                    <a:solidFill>
                      <a:schemeClr val="hlink"/>
                    </a:solidFill>
                    <a:latin typeface="微软雅黑" pitchFamily="34" charset="-122"/>
                    <a:ea typeface="微软雅黑" pitchFamily="34" charset="-122"/>
                  </a:rPr>
                  <a:t>电梯所在</a:t>
                </a:r>
                <a:r>
                  <a:rPr lang="zh-CN" altLang="zh-CN" sz="2400">
                    <a:solidFill>
                      <a:schemeClr val="hlink"/>
                    </a:solidFill>
                    <a:latin typeface="微软雅黑" pitchFamily="34" charset="-122"/>
                    <a:ea typeface="微软雅黑" pitchFamily="34" charset="-122"/>
                  </a:rPr>
                  <a:t>楼层</a:t>
                </a:r>
                <a:endParaRPr lang="zh-CN" altLang="en-US" sz="2400">
                  <a:solidFill>
                    <a:schemeClr val="hlink"/>
                  </a:solidFill>
                  <a:latin typeface="微软雅黑" pitchFamily="34" charset="-122"/>
                  <a:ea typeface="微软雅黑" pitchFamily="34" charset="-122"/>
                </a:endParaRPr>
              </a:p>
            </p:txBody>
          </p:sp>
          <p:sp>
            <p:nvSpPr>
              <p:cNvPr id="18463" name="TextBox 27"/>
              <p:cNvSpPr txBox="1">
                <a:spLocks noChangeArrowheads="1"/>
              </p:cNvSpPr>
              <p:nvPr/>
            </p:nvSpPr>
            <p:spPr bwMode="auto">
              <a:xfrm>
                <a:off x="5565937" y="3506828"/>
                <a:ext cx="2942759" cy="8308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lgn="ctr" eaLnBrk="1" hangingPunct="1">
                  <a:spcBef>
                    <a:spcPct val="0"/>
                  </a:spcBef>
                  <a:buFontTx/>
                  <a:buNone/>
                </a:pPr>
                <a:r>
                  <a:rPr lang="zh-CN" altLang="en-US" sz="2400">
                    <a:solidFill>
                      <a:schemeClr val="hlink"/>
                    </a:solidFill>
                    <a:latin typeface="微软雅黑" pitchFamily="34" charset="-122"/>
                    <a:ea typeface="微软雅黑" pitchFamily="34" charset="-122"/>
                  </a:rPr>
                  <a:t>变量</a:t>
                </a:r>
                <a:r>
                  <a:rPr lang="en-US" altLang="zh-CN" sz="2400">
                    <a:solidFill>
                      <a:schemeClr val="hlink"/>
                    </a:solidFill>
                    <a:latin typeface="微软雅黑" pitchFamily="34" charset="-122"/>
                    <a:ea typeface="微软雅黑" pitchFamily="34" charset="-122"/>
                  </a:rPr>
                  <a:t>b</a:t>
                </a:r>
                <a:r>
                  <a:rPr lang="zh-CN" altLang="zh-CN" sz="2400">
                    <a:solidFill>
                      <a:schemeClr val="hlink"/>
                    </a:solidFill>
                    <a:latin typeface="微软雅黑" pitchFamily="34" charset="-122"/>
                    <a:ea typeface="微软雅黑" pitchFamily="34" charset="-122"/>
                  </a:rPr>
                  <a:t>表示</a:t>
                </a:r>
                <a:r>
                  <a:rPr lang="zh-CN" altLang="en-US" sz="2400">
                    <a:solidFill>
                      <a:schemeClr val="hlink"/>
                    </a:solidFill>
                    <a:latin typeface="微软雅黑" pitchFamily="34" charset="-122"/>
                    <a:ea typeface="微软雅黑" pitchFamily="34" charset="-122"/>
                  </a:rPr>
                  <a:t>需</a:t>
                </a:r>
                <a:r>
                  <a:rPr lang="zh-CN" altLang="zh-CN" sz="2400">
                    <a:solidFill>
                      <a:schemeClr val="hlink"/>
                    </a:solidFill>
                    <a:latin typeface="微软雅黑" pitchFamily="34" charset="-122"/>
                    <a:ea typeface="微软雅黑" pitchFamily="34" charset="-122"/>
                  </a:rPr>
                  <a:t>到达楼层</a:t>
                </a:r>
                <a:endParaRPr lang="en-US" altLang="zh-CN" sz="2400">
                  <a:solidFill>
                    <a:schemeClr val="hlink"/>
                  </a:solidFill>
                  <a:latin typeface="微软雅黑" pitchFamily="34" charset="-122"/>
                  <a:ea typeface="微软雅黑" pitchFamily="34" charset="-122"/>
                </a:endParaRPr>
              </a:p>
            </p:txBody>
          </p:sp>
        </p:grpSp>
        <p:sp>
          <p:nvSpPr>
            <p:cNvPr id="18456" name="TextBox 29"/>
            <p:cNvSpPr txBox="1">
              <a:spLocks noChangeArrowheads="1"/>
            </p:cNvSpPr>
            <p:nvPr/>
          </p:nvSpPr>
          <p:spPr bwMode="auto">
            <a:xfrm>
              <a:off x="741065" y="4119463"/>
              <a:ext cx="2390775"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lgn="ctr" eaLnBrk="1" hangingPunct="1">
                <a:spcBef>
                  <a:spcPct val="0"/>
                </a:spcBef>
                <a:buFontTx/>
                <a:buNone/>
              </a:pPr>
              <a:r>
                <a:rPr lang="zh-CN" altLang="zh-CN" sz="2400">
                  <a:solidFill>
                    <a:schemeClr val="hlink"/>
                  </a:solidFill>
                  <a:latin typeface="微软雅黑" pitchFamily="34" charset="-122"/>
                  <a:ea typeface="微软雅黑" pitchFamily="34" charset="-122"/>
                </a:rPr>
                <a:t>如果</a:t>
              </a:r>
              <a:r>
                <a:rPr lang="en-US" altLang="zh-CN" sz="2400">
                  <a:solidFill>
                    <a:schemeClr val="hlink"/>
                  </a:solidFill>
                  <a:latin typeface="微软雅黑" pitchFamily="34" charset="-122"/>
                  <a:ea typeface="微软雅黑" pitchFamily="34" charset="-122"/>
                </a:rPr>
                <a:t>b&lt;a</a:t>
              </a:r>
              <a:r>
                <a:rPr lang="zh-CN" altLang="zh-CN" sz="2400">
                  <a:solidFill>
                    <a:schemeClr val="hlink"/>
                  </a:solidFill>
                  <a:latin typeface="微软雅黑" pitchFamily="34" charset="-122"/>
                  <a:ea typeface="微软雅黑" pitchFamily="34" charset="-122"/>
                </a:rPr>
                <a:t>就让</a:t>
              </a:r>
              <a:r>
                <a:rPr lang="en-US" altLang="zh-CN" sz="2400">
                  <a:solidFill>
                    <a:schemeClr val="hlink"/>
                  </a:solidFill>
                  <a:latin typeface="微软雅黑" pitchFamily="34" charset="-122"/>
                  <a:ea typeface="微软雅黑" pitchFamily="34" charset="-122"/>
                </a:rPr>
                <a:t>a</a:t>
              </a:r>
              <a:r>
                <a:rPr lang="zh-CN" altLang="en-US" sz="2400">
                  <a:solidFill>
                    <a:schemeClr val="hlink"/>
                  </a:solidFill>
                  <a:latin typeface="微软雅黑" pitchFamily="34" charset="-122"/>
                  <a:ea typeface="微软雅黑" pitchFamily="34" charset="-122"/>
                </a:rPr>
                <a:t>下降</a:t>
              </a:r>
              <a:r>
                <a:rPr lang="zh-CN" altLang="zh-CN" sz="2400">
                  <a:solidFill>
                    <a:schemeClr val="hlink"/>
                  </a:solidFill>
                  <a:latin typeface="微软雅黑" pitchFamily="34" charset="-122"/>
                  <a:ea typeface="微软雅黑" pitchFamily="34" charset="-122"/>
                </a:rPr>
                <a:t>到</a:t>
              </a:r>
              <a:r>
                <a:rPr lang="en-US" altLang="zh-CN" sz="2400">
                  <a:solidFill>
                    <a:schemeClr val="hlink"/>
                  </a:solidFill>
                  <a:latin typeface="微软雅黑" pitchFamily="34" charset="-122"/>
                  <a:ea typeface="微软雅黑" pitchFamily="34" charset="-122"/>
                </a:rPr>
                <a:t>b</a:t>
              </a:r>
            </a:p>
            <a:p>
              <a:pPr algn="ctr" eaLnBrk="1" hangingPunct="1">
                <a:spcBef>
                  <a:spcPct val="0"/>
                </a:spcBef>
                <a:buFontTx/>
                <a:buNone/>
              </a:pPr>
              <a:r>
                <a:rPr lang="zh-CN" altLang="zh-CN" sz="2400">
                  <a:solidFill>
                    <a:schemeClr val="hlink"/>
                  </a:solidFill>
                  <a:latin typeface="微软雅黑" pitchFamily="34" charset="-122"/>
                  <a:ea typeface="微软雅黑" pitchFamily="34" charset="-122"/>
                </a:rPr>
                <a:t>如果</a:t>
              </a:r>
              <a:r>
                <a:rPr lang="en-US" altLang="zh-CN" sz="2400">
                  <a:solidFill>
                    <a:schemeClr val="hlink"/>
                  </a:solidFill>
                  <a:latin typeface="微软雅黑" pitchFamily="34" charset="-122"/>
                  <a:ea typeface="微软雅黑" pitchFamily="34" charset="-122"/>
                </a:rPr>
                <a:t>b&gt;a</a:t>
              </a:r>
              <a:r>
                <a:rPr lang="zh-CN" altLang="zh-CN" sz="2400">
                  <a:solidFill>
                    <a:schemeClr val="hlink"/>
                  </a:solidFill>
                  <a:latin typeface="微软雅黑" pitchFamily="34" charset="-122"/>
                  <a:ea typeface="微软雅黑" pitchFamily="34" charset="-122"/>
                </a:rPr>
                <a:t>就让</a:t>
              </a:r>
              <a:r>
                <a:rPr lang="en-US" altLang="zh-CN" sz="2400">
                  <a:solidFill>
                    <a:schemeClr val="hlink"/>
                  </a:solidFill>
                  <a:latin typeface="微软雅黑" pitchFamily="34" charset="-122"/>
                  <a:ea typeface="微软雅黑" pitchFamily="34" charset="-122"/>
                </a:rPr>
                <a:t>a</a:t>
              </a:r>
              <a:r>
                <a:rPr lang="zh-CN" altLang="en-US" sz="2400">
                  <a:solidFill>
                    <a:schemeClr val="hlink"/>
                  </a:solidFill>
                  <a:latin typeface="微软雅黑" pitchFamily="34" charset="-122"/>
                  <a:ea typeface="微软雅黑" pitchFamily="34" charset="-122"/>
                </a:rPr>
                <a:t>上升到</a:t>
              </a:r>
              <a:r>
                <a:rPr lang="en-US" altLang="zh-CN" sz="2400">
                  <a:solidFill>
                    <a:schemeClr val="hlink"/>
                  </a:solidFill>
                  <a:latin typeface="微软雅黑" pitchFamily="34" charset="-122"/>
                  <a:ea typeface="微软雅黑" pitchFamily="34" charset="-122"/>
                </a:rPr>
                <a:t>b</a:t>
              </a:r>
            </a:p>
          </p:txBody>
        </p:sp>
      </p:grpSp>
      <p:grpSp>
        <p:nvGrpSpPr>
          <p:cNvPr id="31" name="组合 15"/>
          <p:cNvGrpSpPr>
            <a:grpSpLocks/>
          </p:cNvGrpSpPr>
          <p:nvPr/>
        </p:nvGrpSpPr>
        <p:grpSpPr bwMode="auto">
          <a:xfrm>
            <a:off x="3708400" y="4487863"/>
            <a:ext cx="1728788" cy="1728787"/>
            <a:chOff x="4373602" y="3330663"/>
            <a:chExt cx="1728000" cy="1728000"/>
          </a:xfrm>
        </p:grpSpPr>
        <p:sp>
          <p:nvSpPr>
            <p:cNvPr id="32" name="图文框 31"/>
            <p:cNvSpPr>
              <a:spLocks noChangeAspect="1"/>
            </p:cNvSpPr>
            <p:nvPr/>
          </p:nvSpPr>
          <p:spPr>
            <a:xfrm>
              <a:off x="4373602" y="3330663"/>
              <a:ext cx="1728000" cy="1728000"/>
            </a:xfrm>
            <a:prstGeom prst="frame">
              <a:avLst>
                <a:gd name="adj1" fmla="val 9060"/>
              </a:avLst>
            </a:prstGeom>
            <a:gradFill flip="none" rotWithShape="1">
              <a:gsLst>
                <a:gs pos="0">
                  <a:srgbClr val="00B0F0"/>
                </a:gs>
                <a:gs pos="100000">
                  <a:srgbClr val="0070C0"/>
                </a:gs>
              </a:gsLst>
              <a:lin ang="5400000" scaled="1"/>
              <a:tileRect/>
            </a:gradFill>
            <a:ln w="12700" algn="ctr">
              <a:noFill/>
              <a:miter lim="800000"/>
              <a:headEnd/>
              <a:tailEnd/>
            </a:ln>
            <a:effectLst/>
            <a:scene3d>
              <a:camera prst="perspectiveRelaxedModerately" fov="3000000">
                <a:rot lat="360000" lon="0" rev="0"/>
              </a:camera>
              <a:lightRig rig="flat" dir="t"/>
            </a:scene3d>
            <a:sp3d extrusionH="3810000">
              <a:bevelT prst="relaxedInset"/>
            </a:sp3d>
          </p:spPr>
          <p:txBody>
            <a:bodyPr wrap="none" anchor="ctr"/>
            <a:lstStyle/>
            <a:p>
              <a:pPr algn="ctr" eaLnBrk="0" fontAlgn="ctr" hangingPunct="0">
                <a:lnSpc>
                  <a:spcPct val="140000"/>
                </a:lnSpc>
                <a:spcBef>
                  <a:spcPts val="0"/>
                </a:spcBef>
                <a:spcAft>
                  <a:spcPts val="0"/>
                </a:spcAft>
                <a:buClr>
                  <a:srgbClr val="FF0000"/>
                </a:buClr>
                <a:buSzPct val="70000"/>
                <a:defRPr/>
              </a:pPr>
              <a:endParaRPr lang="zh-CN" altLang="en-US" sz="2000" dirty="0">
                <a:solidFill>
                  <a:schemeClr val="tx2"/>
                </a:solidFill>
                <a:latin typeface="+mn-lt"/>
                <a:ea typeface="微软雅黑" pitchFamily="34" charset="-122"/>
              </a:endParaRPr>
            </a:p>
          </p:txBody>
        </p:sp>
        <p:sp>
          <p:nvSpPr>
            <p:cNvPr id="33" name="矩形 32"/>
            <p:cNvSpPr>
              <a:spLocks noChangeAspect="1"/>
            </p:cNvSpPr>
            <p:nvPr/>
          </p:nvSpPr>
          <p:spPr>
            <a:xfrm>
              <a:off x="4535602" y="3492663"/>
              <a:ext cx="1404000" cy="1404000"/>
            </a:xfrm>
            <a:prstGeom prst="rect">
              <a:avLst/>
            </a:prstGeom>
            <a:solidFill>
              <a:srgbClr val="89E0FF">
                <a:alpha val="69804"/>
              </a:srgbClr>
            </a:solidFill>
            <a:ln w="19050" algn="ctr">
              <a:solidFill>
                <a:srgbClr val="C5F0FF"/>
              </a:solidFill>
              <a:miter lim="800000"/>
              <a:headEnd/>
              <a:tailEnd/>
            </a:ln>
            <a:effectLst>
              <a:outerShdw blurRad="127000" sx="75000" sy="75000" algn="ctr" rotWithShape="0">
                <a:srgbClr val="002060">
                  <a:alpha val="35000"/>
                </a:srgbClr>
              </a:outerShdw>
            </a:effectLst>
            <a:scene3d>
              <a:camera prst="perspectiveRelaxedModerately" fov="3000000">
                <a:rot lat="360000" lon="0" rev="0"/>
              </a:camera>
              <a:lightRig rig="flat" dir="t"/>
            </a:scene3d>
            <a:sp3d>
              <a:contourClr>
                <a:schemeClr val="bg1"/>
              </a:contourClr>
            </a:sp3d>
          </p:spPr>
          <p:txBody>
            <a:bodyPr wrap="none" anchor="ctr"/>
            <a:lstStyle/>
            <a:p>
              <a:pPr algn="ctr" eaLnBrk="0" fontAlgn="ctr" hangingPunct="0">
                <a:lnSpc>
                  <a:spcPct val="140000"/>
                </a:lnSpc>
                <a:spcBef>
                  <a:spcPts val="0"/>
                </a:spcBef>
                <a:spcAft>
                  <a:spcPts val="0"/>
                </a:spcAft>
                <a:buClr>
                  <a:srgbClr val="FF0000"/>
                </a:buClr>
                <a:buSzPct val="70000"/>
                <a:defRPr/>
              </a:pPr>
              <a:r>
                <a:rPr lang="zh-CN" altLang="en-US" sz="2000" dirty="0">
                  <a:solidFill>
                    <a:srgbClr val="FF0000"/>
                  </a:solidFill>
                  <a:latin typeface="+mn-lt"/>
                  <a:ea typeface="微软雅黑" pitchFamily="34" charset="-122"/>
                </a:rPr>
                <a:t>有人乘坐？</a:t>
              </a:r>
              <a:endParaRPr lang="en-US" altLang="zh-CN" sz="2000" dirty="0">
                <a:solidFill>
                  <a:srgbClr val="FF0000"/>
                </a:solidFill>
                <a:latin typeface="+mn-lt"/>
                <a:ea typeface="微软雅黑" pitchFamily="34" charset="-122"/>
              </a:endParaRPr>
            </a:p>
            <a:p>
              <a:pPr algn="ctr" eaLnBrk="0" fontAlgn="ctr" hangingPunct="0">
                <a:lnSpc>
                  <a:spcPct val="140000"/>
                </a:lnSpc>
                <a:spcBef>
                  <a:spcPts val="0"/>
                </a:spcBef>
                <a:spcAft>
                  <a:spcPts val="0"/>
                </a:spcAft>
                <a:buClr>
                  <a:srgbClr val="FF0000"/>
                </a:buClr>
                <a:buSzPct val="70000"/>
                <a:defRPr/>
              </a:pPr>
              <a:r>
                <a:rPr lang="zh-CN" altLang="en-US" sz="2000" dirty="0">
                  <a:solidFill>
                    <a:srgbClr val="FF0000"/>
                  </a:solidFill>
                  <a:latin typeface="+mn-lt"/>
                  <a:ea typeface="微软雅黑" pitchFamily="34" charset="-122"/>
                </a:rPr>
                <a:t>多人乘坐？</a:t>
              </a:r>
            </a:p>
          </p:txBody>
        </p:sp>
      </p:grpSp>
      <p:grpSp>
        <p:nvGrpSpPr>
          <p:cNvPr id="4" name="组合 3"/>
          <p:cNvGrpSpPr>
            <a:grpSpLocks/>
          </p:cNvGrpSpPr>
          <p:nvPr/>
        </p:nvGrpSpPr>
        <p:grpSpPr bwMode="auto">
          <a:xfrm>
            <a:off x="5895975" y="1743075"/>
            <a:ext cx="2486025" cy="4133850"/>
            <a:chOff x="5895975" y="1743198"/>
            <a:chExt cx="2486025" cy="4134074"/>
          </a:xfrm>
        </p:grpSpPr>
        <p:grpSp>
          <p:nvGrpSpPr>
            <p:cNvPr id="18444" name="组合 60"/>
            <p:cNvGrpSpPr>
              <a:grpSpLocks/>
            </p:cNvGrpSpPr>
            <p:nvPr/>
          </p:nvGrpSpPr>
          <p:grpSpPr bwMode="auto">
            <a:xfrm>
              <a:off x="5895975" y="1743198"/>
              <a:ext cx="2486025" cy="4134074"/>
              <a:chOff x="5507316" y="2302686"/>
              <a:chExt cx="3060000" cy="3386914"/>
            </a:xfrm>
          </p:grpSpPr>
          <p:sp>
            <p:nvSpPr>
              <p:cNvPr id="17" name="矩形 16"/>
              <p:cNvSpPr/>
              <p:nvPr/>
            </p:nvSpPr>
            <p:spPr>
              <a:xfrm>
                <a:off x="5507316" y="2642158"/>
                <a:ext cx="3060000" cy="3047442"/>
              </a:xfrm>
              <a:prstGeom prst="rect">
                <a:avLst/>
              </a:prstGeom>
              <a:noFill/>
              <a:ln w="25400">
                <a:solidFill>
                  <a:srgbClr val="646464"/>
                </a:solid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2400"/>
              </a:p>
            </p:txBody>
          </p:sp>
          <p:sp>
            <p:nvSpPr>
              <p:cNvPr id="18" name="Freeform 11"/>
              <p:cNvSpPr>
                <a:spLocks/>
              </p:cNvSpPr>
              <p:nvPr/>
            </p:nvSpPr>
            <p:spPr bwMode="auto">
              <a:xfrm>
                <a:off x="5777316" y="2362876"/>
                <a:ext cx="2520000" cy="360000"/>
              </a:xfrm>
              <a:prstGeom prst="rect">
                <a:avLst/>
              </a:prstGeom>
              <a:gradFill flip="none" rotWithShape="1">
                <a:gsLst>
                  <a:gs pos="0">
                    <a:srgbClr val="B4B4B4"/>
                  </a:gs>
                  <a:gs pos="100000">
                    <a:srgbClr val="646464"/>
                  </a:gs>
                </a:gsLst>
                <a:lin ang="5400000" scaled="1"/>
                <a:tileRect/>
              </a:gradFill>
              <a:ln w="25400" algn="ctr">
                <a:solidFill>
                  <a:srgbClr val="646464"/>
                </a:solidFill>
                <a:miter lim="800000"/>
                <a:headEnd/>
                <a:tailEnd/>
              </a:ln>
              <a:effectLst/>
              <a:scene3d>
                <a:camera prst="orthographicFront"/>
                <a:lightRig rig="flat" dir="t"/>
              </a:scene3d>
              <a:sp3d>
                <a:bevelT prst="relaxedInset"/>
              </a:sp3d>
            </p:spPr>
            <p:txBody>
              <a:bodyPr wrap="none" anchor="ctr"/>
              <a:lstStyle/>
              <a:p>
                <a:pPr algn="ctr" eaLnBrk="0" fontAlgn="ctr" hangingPunct="0">
                  <a:spcBef>
                    <a:spcPts val="0"/>
                  </a:spcBef>
                  <a:spcAft>
                    <a:spcPts val="0"/>
                  </a:spcAft>
                  <a:buClr>
                    <a:srgbClr val="FF0000"/>
                  </a:buClr>
                  <a:buSzPct val="70000"/>
                  <a:defRPr/>
                </a:pPr>
                <a:endParaRPr lang="zh-CN" altLang="en-US" sz="2400" dirty="0">
                  <a:solidFill>
                    <a:schemeClr val="tx2"/>
                  </a:solidFill>
                  <a:latin typeface="+mn-lt"/>
                  <a:ea typeface="微软雅黑" pitchFamily="34" charset="-122"/>
                </a:endParaRPr>
              </a:p>
            </p:txBody>
          </p:sp>
          <p:sp>
            <p:nvSpPr>
              <p:cNvPr id="19" name="TextBox 43"/>
              <p:cNvSpPr txBox="1">
                <a:spLocks noChangeArrowheads="1"/>
              </p:cNvSpPr>
              <p:nvPr/>
            </p:nvSpPr>
            <p:spPr bwMode="auto">
              <a:xfrm>
                <a:off x="5939316" y="2302686"/>
                <a:ext cx="2196001" cy="461571"/>
              </a:xfrm>
              <a:prstGeom prst="rect">
                <a:avLst/>
              </a:prstGeom>
            </p:spPr>
            <p:txBody>
              <a:bodyPr>
                <a:spAutoFit/>
                <a:scene3d>
                  <a:camera prst="orthographicFront"/>
                  <a:lightRig rig="threePt" dir="t"/>
                </a:scene3d>
                <a:sp3d>
                  <a:contourClr>
                    <a:schemeClr val="tx1"/>
                  </a:contourClr>
                </a:sp3d>
              </a:bodyPr>
              <a:lstStyle/>
              <a:p>
                <a:pPr algn="ctr" fontAlgn="ctr">
                  <a:spcBef>
                    <a:spcPts val="0"/>
                  </a:spcBef>
                  <a:spcAft>
                    <a:spcPts val="0"/>
                  </a:spcAft>
                  <a:buClr>
                    <a:srgbClr val="FF0000"/>
                  </a:buClr>
                  <a:buSzPct val="70000"/>
                  <a:defRPr/>
                </a:pPr>
                <a:r>
                  <a:rPr lang="zh-CN" altLang="en-US" sz="2400" dirty="0">
                    <a:solidFill>
                      <a:schemeClr val="bg1"/>
                    </a:solidFill>
                    <a:latin typeface="微软雅黑" pitchFamily="34" charset="-122"/>
                    <a:ea typeface="微软雅黑" pitchFamily="34" charset="-122"/>
                  </a:rPr>
                  <a:t>面向对象</a:t>
                </a:r>
                <a:endParaRPr lang="en-US" altLang="zh-CN" sz="2400" dirty="0">
                  <a:solidFill>
                    <a:schemeClr val="bg1"/>
                  </a:solidFill>
                  <a:latin typeface="微软雅黑" pitchFamily="34" charset="-122"/>
                  <a:ea typeface="微软雅黑" pitchFamily="34" charset="-122"/>
                </a:endParaRPr>
              </a:p>
            </p:txBody>
          </p:sp>
          <p:sp>
            <p:nvSpPr>
              <p:cNvPr id="18451" name="TextBox 19"/>
              <p:cNvSpPr txBox="1">
                <a:spLocks noChangeArrowheads="1"/>
              </p:cNvSpPr>
              <p:nvPr/>
            </p:nvSpPr>
            <p:spPr bwMode="auto">
              <a:xfrm>
                <a:off x="5565938" y="2788060"/>
                <a:ext cx="2942759" cy="12000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zh-CN" altLang="zh-CN" sz="2400">
                    <a:solidFill>
                      <a:schemeClr val="hlink"/>
                    </a:solidFill>
                    <a:latin typeface="微软雅黑" pitchFamily="34" charset="-122"/>
                    <a:ea typeface="微软雅黑" pitchFamily="34" charset="-122"/>
                  </a:rPr>
                  <a:t>设计电梯</a:t>
                </a:r>
                <a:r>
                  <a:rPr lang="zh-CN" altLang="en-US" sz="2400">
                    <a:solidFill>
                      <a:schemeClr val="hlink"/>
                    </a:solidFill>
                    <a:latin typeface="微软雅黑" pitchFamily="34" charset="-122"/>
                    <a:ea typeface="微软雅黑" pitchFamily="34" charset="-122"/>
                  </a:rPr>
                  <a:t>对象：</a:t>
                </a:r>
                <a:r>
                  <a:rPr lang="zh-CN" altLang="zh-CN" sz="2400">
                    <a:solidFill>
                      <a:schemeClr val="hlink"/>
                    </a:solidFill>
                    <a:latin typeface="微软雅黑" pitchFamily="34" charset="-122"/>
                    <a:ea typeface="微软雅黑" pitchFamily="34" charset="-122"/>
                  </a:rPr>
                  <a:t>两个动作</a:t>
                </a:r>
                <a:r>
                  <a:rPr lang="en-US" altLang="zh-CN" sz="2400">
                    <a:solidFill>
                      <a:schemeClr val="hlink"/>
                    </a:solidFill>
                    <a:latin typeface="微软雅黑" pitchFamily="34" charset="-122"/>
                    <a:ea typeface="微软雅黑" pitchFamily="34" charset="-122"/>
                  </a:rPr>
                  <a:t>up</a:t>
                </a:r>
                <a:r>
                  <a:rPr lang="zh-CN" altLang="zh-CN" sz="2400">
                    <a:solidFill>
                      <a:schemeClr val="hlink"/>
                    </a:solidFill>
                    <a:latin typeface="微软雅黑" pitchFamily="34" charset="-122"/>
                    <a:ea typeface="微软雅黑" pitchFamily="34" charset="-122"/>
                  </a:rPr>
                  <a:t>和</a:t>
                </a:r>
                <a:r>
                  <a:rPr lang="en-US" altLang="zh-CN" sz="2400">
                    <a:solidFill>
                      <a:schemeClr val="hlink"/>
                    </a:solidFill>
                    <a:latin typeface="微软雅黑" pitchFamily="34" charset="-122"/>
                    <a:ea typeface="微软雅黑" pitchFamily="34" charset="-122"/>
                  </a:rPr>
                  <a:t>down</a:t>
                </a:r>
              </a:p>
            </p:txBody>
          </p:sp>
          <p:sp>
            <p:nvSpPr>
              <p:cNvPr id="18452" name="TextBox 20"/>
              <p:cNvSpPr txBox="1">
                <a:spLocks noChangeArrowheads="1"/>
              </p:cNvSpPr>
              <p:nvPr/>
            </p:nvSpPr>
            <p:spPr bwMode="auto">
              <a:xfrm>
                <a:off x="5540105" y="3855877"/>
                <a:ext cx="2942759" cy="8308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lgn="ctr" eaLnBrk="1" hangingPunct="1">
                  <a:spcBef>
                    <a:spcPct val="0"/>
                  </a:spcBef>
                  <a:buFontTx/>
                  <a:buNone/>
                </a:pPr>
                <a:r>
                  <a:rPr lang="zh-CN" altLang="zh-CN" sz="2400">
                    <a:solidFill>
                      <a:schemeClr val="hlink"/>
                    </a:solidFill>
                    <a:latin typeface="微软雅黑" pitchFamily="34" charset="-122"/>
                    <a:ea typeface="微软雅黑" pitchFamily="34" charset="-122"/>
                  </a:rPr>
                  <a:t>设计人</a:t>
                </a:r>
                <a:r>
                  <a:rPr lang="zh-CN" altLang="en-US" sz="2400">
                    <a:solidFill>
                      <a:schemeClr val="hlink"/>
                    </a:solidFill>
                    <a:latin typeface="微软雅黑" pitchFamily="34" charset="-122"/>
                    <a:ea typeface="微软雅黑" pitchFamily="34" charset="-122"/>
                  </a:rPr>
                  <a:t>对象：</a:t>
                </a:r>
                <a:r>
                  <a:rPr lang="zh-CN" altLang="zh-CN" sz="2400">
                    <a:solidFill>
                      <a:schemeClr val="hlink"/>
                    </a:solidFill>
                    <a:latin typeface="微软雅黑" pitchFamily="34" charset="-122"/>
                    <a:ea typeface="微软雅黑" pitchFamily="34" charset="-122"/>
                  </a:rPr>
                  <a:t>一个动作乘电梯。</a:t>
                </a:r>
                <a:endParaRPr lang="zh-CN" altLang="en-US" sz="2400">
                  <a:solidFill>
                    <a:schemeClr val="hlink"/>
                  </a:solidFill>
                  <a:latin typeface="微软雅黑" pitchFamily="34" charset="-122"/>
                  <a:ea typeface="微软雅黑" pitchFamily="34" charset="-122"/>
                </a:endParaRPr>
              </a:p>
            </p:txBody>
          </p:sp>
        </p:grpSp>
        <p:sp>
          <p:nvSpPr>
            <p:cNvPr id="18445" name="TextBox 36"/>
            <p:cNvSpPr txBox="1">
              <a:spLocks noChangeArrowheads="1"/>
            </p:cNvSpPr>
            <p:nvPr/>
          </p:nvSpPr>
          <p:spPr bwMode="auto">
            <a:xfrm>
              <a:off x="5943598" y="4532927"/>
              <a:ext cx="2390775"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zh-CN" altLang="zh-CN" sz="2400">
                  <a:solidFill>
                    <a:schemeClr val="hlink"/>
                  </a:solidFill>
                  <a:latin typeface="微软雅黑" pitchFamily="34" charset="-122"/>
                  <a:ea typeface="微软雅黑" pitchFamily="34" charset="-122"/>
                </a:rPr>
                <a:t>具体的变量和内部实现都交给内部处理</a:t>
              </a:r>
              <a:endParaRPr lang="zh-CN" altLang="en-US" sz="2400">
                <a:solidFill>
                  <a:schemeClr val="hlink"/>
                </a:solidFill>
                <a:latin typeface="微软雅黑" pitchFamily="34" charset="-122"/>
                <a:ea typeface="微软雅黑" pitchFamily="34"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0" y="404664"/>
            <a:ext cx="9144000" cy="864096"/>
          </a:xfrm>
          <a:prstGeom prst="rect">
            <a:avLst/>
          </a:prstGeom>
          <a:gradFill flip="none" rotWithShape="1">
            <a:gsLst>
              <a:gs pos="0">
                <a:srgbClr val="FFFFCC">
                  <a:alpha val="86000"/>
                </a:srgbClr>
              </a:gs>
              <a:gs pos="100000">
                <a:schemeClr val="bg1">
                  <a:alpha val="37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0" name="标题 1"/>
          <p:cNvSpPr>
            <a:spLocks noGrp="1"/>
          </p:cNvSpPr>
          <p:nvPr>
            <p:ph type="title"/>
          </p:nvPr>
        </p:nvSpPr>
        <p:spPr>
          <a:xfrm>
            <a:off x="1872208" y="490662"/>
            <a:ext cx="7452320" cy="778098"/>
          </a:xfrm>
          <a:extLst/>
        </p:spPr>
        <p:txBody>
          <a:bodyPr rtlCol="0">
            <a:noAutofit/>
          </a:bodyPr>
          <a:lstStyle/>
          <a:p>
            <a:pPr eaLnBrk="1" fontAlgn="auto" hangingPunct="1">
              <a:spcAft>
                <a:spcPts val="0"/>
              </a:spcAft>
              <a:defRPr/>
            </a:pPr>
            <a:r>
              <a:rPr lang="zh-CN" altLang="en-US" sz="3600" b="1" dirty="0" smtClean="0">
                <a:ln w="12700">
                  <a:solidFill>
                    <a:schemeClr val="tx2">
                      <a:lumMod val="75000"/>
                    </a:schemeClr>
                  </a:solidFill>
                </a:ln>
                <a:solidFill>
                  <a:schemeClr val="bg1"/>
                </a:solidFill>
                <a:latin typeface="微软雅黑" panose="020B0503020204020204" pitchFamily="34" charset="-122"/>
                <a:ea typeface="微软雅黑" panose="020B0503020204020204" pitchFamily="34" charset="-122"/>
              </a:rPr>
              <a:t>趣 味 编 程</a:t>
            </a:r>
            <a:r>
              <a:rPr lang="en-US" altLang="zh-CN" sz="3600" b="1" dirty="0" smtClean="0">
                <a:ln w="12700">
                  <a:solidFill>
                    <a:schemeClr val="tx2">
                      <a:lumMod val="75000"/>
                    </a:schemeClr>
                  </a:solidFill>
                </a:ln>
                <a:solidFill>
                  <a:schemeClr val="bg1"/>
                </a:solidFill>
                <a:latin typeface="微软雅黑" panose="020B0503020204020204" pitchFamily="34" charset="-122"/>
                <a:ea typeface="微软雅黑" panose="020B0503020204020204" pitchFamily="34" charset="-122"/>
              </a:rPr>
              <a:t>—</a:t>
            </a:r>
            <a:r>
              <a:rPr lang="zh-CN" altLang="en-US" sz="3600" b="1" dirty="0">
                <a:ln w="12700">
                  <a:solidFill>
                    <a:schemeClr val="tx2">
                      <a:lumMod val="75000"/>
                    </a:schemeClr>
                  </a:solidFill>
                </a:ln>
                <a:solidFill>
                  <a:schemeClr val="bg1"/>
                </a:solidFill>
                <a:latin typeface="微软雅黑" panose="020B0503020204020204" pitchFamily="34" charset="-122"/>
                <a:ea typeface="微软雅黑" panose="020B0503020204020204" pitchFamily="34" charset="-122"/>
              </a:rPr>
              <a:t>面向过程</a:t>
            </a:r>
            <a:r>
              <a:rPr lang="en-US" altLang="zh-CN" sz="3600" b="1" dirty="0">
                <a:ln w="12700">
                  <a:solidFill>
                    <a:schemeClr val="tx2">
                      <a:lumMod val="75000"/>
                    </a:schemeClr>
                  </a:solidFill>
                </a:ln>
                <a:solidFill>
                  <a:schemeClr val="bg1"/>
                </a:solidFill>
                <a:latin typeface="微软雅黑" panose="020B0503020204020204" pitchFamily="34" charset="-122"/>
                <a:ea typeface="微软雅黑" panose="020B0503020204020204" pitchFamily="34" charset="-122"/>
              </a:rPr>
              <a:t>VS</a:t>
            </a:r>
            <a:r>
              <a:rPr lang="zh-CN" altLang="en-US" sz="3600" b="1" dirty="0">
                <a:ln w="12700">
                  <a:solidFill>
                    <a:schemeClr val="tx2">
                      <a:lumMod val="75000"/>
                    </a:schemeClr>
                  </a:solidFill>
                </a:ln>
                <a:solidFill>
                  <a:schemeClr val="bg1"/>
                </a:solidFill>
                <a:latin typeface="微软雅黑" panose="020B0503020204020204" pitchFamily="34" charset="-122"/>
                <a:ea typeface="微软雅黑" panose="020B0503020204020204" pitchFamily="34" charset="-122"/>
              </a:rPr>
              <a:t>面向对象</a:t>
            </a:r>
          </a:p>
        </p:txBody>
      </p:sp>
      <p:sp>
        <p:nvSpPr>
          <p:cNvPr id="11" name="右箭头 10"/>
          <p:cNvSpPr/>
          <p:nvPr/>
        </p:nvSpPr>
        <p:spPr>
          <a:xfrm>
            <a:off x="5091383" y="3193320"/>
            <a:ext cx="648000" cy="720000"/>
          </a:xfrm>
          <a:prstGeom prst="rightArrow">
            <a:avLst/>
          </a:prstGeom>
          <a:gradFill flip="none" rotWithShape="1">
            <a:gsLst>
              <a:gs pos="0">
                <a:srgbClr val="B4B4B4"/>
              </a:gs>
              <a:gs pos="100000">
                <a:srgbClr val="646464"/>
              </a:gs>
            </a:gsLst>
            <a:lin ang="5400000" scaled="1"/>
            <a:tileRect/>
          </a:gradFill>
          <a:ln w="25400" algn="ctr">
            <a:solidFill>
              <a:srgbClr val="646464"/>
            </a:solidFill>
            <a:miter lim="800000"/>
            <a:headEnd/>
            <a:tailEnd/>
          </a:ln>
          <a:effectLst/>
          <a:scene3d>
            <a:camera prst="perspectiveRelaxedModerately">
              <a:rot lat="18000000" lon="0" rev="0"/>
            </a:camera>
            <a:lightRig rig="flat" dir="t"/>
          </a:scene3d>
          <a:sp3d extrusionH="203200">
            <a:bevelT prst="relaxedInset"/>
          </a:sp3d>
        </p:spPr>
        <p:txBody>
          <a:bodyPr wrap="none" anchor="ctr"/>
          <a:lstStyle/>
          <a:p>
            <a:pPr marL="0" lvl="2" algn="ctr" eaLnBrk="0" fontAlgn="ctr" hangingPunct="0">
              <a:spcBef>
                <a:spcPts val="0"/>
              </a:spcBef>
              <a:spcAft>
                <a:spcPts val="0"/>
              </a:spcAft>
              <a:buClr>
                <a:srgbClr val="FF0000"/>
              </a:buClr>
              <a:buSzPct val="70000"/>
              <a:buFont typeface="Wingdings" pitchFamily="2" charset="2"/>
              <a:buChar char="u"/>
              <a:tabLst>
                <a:tab pos="136525" algn="l"/>
              </a:tabLst>
              <a:defRPr/>
            </a:pPr>
            <a:endParaRPr lang="zh-CN" altLang="en-US" sz="2400" dirty="0">
              <a:solidFill>
                <a:schemeClr val="tx2"/>
              </a:solidFill>
              <a:latin typeface="+mn-lt"/>
              <a:ea typeface="微软雅黑" pitchFamily="34" charset="-122"/>
            </a:endParaRPr>
          </a:p>
        </p:txBody>
      </p:sp>
      <p:sp>
        <p:nvSpPr>
          <p:cNvPr id="12" name="左箭头 11"/>
          <p:cNvSpPr/>
          <p:nvPr/>
        </p:nvSpPr>
        <p:spPr>
          <a:xfrm>
            <a:off x="3407393" y="3193320"/>
            <a:ext cx="648000" cy="720000"/>
          </a:xfrm>
          <a:prstGeom prst="leftArrow">
            <a:avLst>
              <a:gd name="adj1" fmla="val 55278"/>
              <a:gd name="adj2" fmla="val 50000"/>
            </a:avLst>
          </a:prstGeom>
          <a:gradFill flip="none" rotWithShape="1">
            <a:gsLst>
              <a:gs pos="0">
                <a:srgbClr val="B4B4B4"/>
              </a:gs>
              <a:gs pos="100000">
                <a:srgbClr val="646464"/>
              </a:gs>
            </a:gsLst>
            <a:lin ang="5400000" scaled="1"/>
            <a:tileRect/>
          </a:gradFill>
          <a:ln w="25400" algn="ctr">
            <a:solidFill>
              <a:srgbClr val="646464"/>
            </a:solidFill>
            <a:miter lim="800000"/>
            <a:headEnd/>
            <a:tailEnd/>
          </a:ln>
          <a:effectLst/>
          <a:scene3d>
            <a:camera prst="perspectiveRelaxedModerately">
              <a:rot lat="18000000" lon="0" rev="0"/>
            </a:camera>
            <a:lightRig rig="flat" dir="t"/>
          </a:scene3d>
          <a:sp3d extrusionH="203200">
            <a:bevelT prst="relaxedInset"/>
          </a:sp3d>
        </p:spPr>
        <p:txBody>
          <a:bodyPr wrap="none" anchor="ctr"/>
          <a:lstStyle/>
          <a:p>
            <a:pPr marL="0" lvl="2" algn="ctr" eaLnBrk="0" fontAlgn="ctr" hangingPunct="0">
              <a:spcBef>
                <a:spcPts val="0"/>
              </a:spcBef>
              <a:spcAft>
                <a:spcPts val="0"/>
              </a:spcAft>
              <a:buClr>
                <a:srgbClr val="FF0000"/>
              </a:buClr>
              <a:buSzPct val="70000"/>
              <a:buFont typeface="Wingdings" pitchFamily="2" charset="2"/>
              <a:buChar char="u"/>
              <a:tabLst>
                <a:tab pos="136525" algn="l"/>
              </a:tabLst>
              <a:defRPr/>
            </a:pPr>
            <a:endParaRPr lang="zh-CN" altLang="en-US" sz="2400" dirty="0">
              <a:solidFill>
                <a:schemeClr val="tx2"/>
              </a:solidFill>
              <a:latin typeface="+mn-lt"/>
              <a:ea typeface="微软雅黑" pitchFamily="34" charset="-122"/>
            </a:endParaRPr>
          </a:p>
        </p:txBody>
      </p:sp>
      <p:grpSp>
        <p:nvGrpSpPr>
          <p:cNvPr id="19464" name="组合 70"/>
          <p:cNvGrpSpPr>
            <a:grpSpLocks/>
          </p:cNvGrpSpPr>
          <p:nvPr/>
        </p:nvGrpSpPr>
        <p:grpSpPr bwMode="auto">
          <a:xfrm>
            <a:off x="3540125" y="2708275"/>
            <a:ext cx="2058988" cy="1260475"/>
            <a:chOff x="3590495" y="3418397"/>
            <a:chExt cx="2059838" cy="1260000"/>
          </a:xfrm>
        </p:grpSpPr>
        <p:sp>
          <p:nvSpPr>
            <p:cNvPr id="14" name="椭圆 13"/>
            <p:cNvSpPr/>
            <p:nvPr/>
          </p:nvSpPr>
          <p:spPr bwMode="auto">
            <a:xfrm>
              <a:off x="3951027" y="3418397"/>
              <a:ext cx="1332000" cy="1260000"/>
            </a:xfrm>
            <a:prstGeom prst="ellipse">
              <a:avLst/>
            </a:prstGeom>
            <a:gradFill>
              <a:gsLst>
                <a:gs pos="0">
                  <a:srgbClr val="00B0F0"/>
                </a:gs>
                <a:gs pos="100000">
                  <a:srgbClr val="0070C0"/>
                </a:gs>
              </a:gsLst>
              <a:lin ang="5400000" scaled="0"/>
            </a:gradFill>
            <a:ln w="25400" algn="ctr">
              <a:noFill/>
              <a:miter lim="800000"/>
              <a:headEnd/>
              <a:tailEnd/>
            </a:ln>
            <a:effectLst>
              <a:outerShdw blurRad="190500" algn="ctr" rotWithShape="0">
                <a:prstClr val="black">
                  <a:alpha val="40000"/>
                </a:prstClr>
              </a:outerShdw>
            </a:effectLst>
            <a:scene3d>
              <a:camera prst="perspectiveRelaxed" fov="2700000">
                <a:rot lat="18613194" lon="17964376" rev="4035771"/>
              </a:camera>
              <a:lightRig rig="flat" dir="t">
                <a:rot lat="0" lon="0" rev="7800000"/>
              </a:lightRig>
            </a:scene3d>
            <a:sp3d extrusionH="571500" contourW="19050">
              <a:bevelT prst="relaxedInset"/>
              <a:contourClr>
                <a:srgbClr val="A3E3FF"/>
              </a:contourClr>
            </a:sp3d>
          </p:spPr>
          <p:txBody>
            <a:bodyPr wrap="none" anchor="ctr"/>
            <a:lstStyle/>
            <a:p>
              <a:pPr algn="ctr" eaLnBrk="0" fontAlgn="ctr" hangingPunct="0">
                <a:spcBef>
                  <a:spcPts val="0"/>
                </a:spcBef>
                <a:spcAft>
                  <a:spcPts val="0"/>
                </a:spcAft>
                <a:buClr>
                  <a:srgbClr val="FF0000"/>
                </a:buClr>
                <a:buSzPct val="70000"/>
                <a:defRPr/>
              </a:pPr>
              <a:endParaRPr lang="zh-CN" altLang="en-US" sz="2400" dirty="0">
                <a:solidFill>
                  <a:schemeClr val="tx2"/>
                </a:solidFill>
                <a:latin typeface="+mn-lt"/>
                <a:ea typeface="微软雅黑" pitchFamily="34" charset="-122"/>
              </a:endParaRPr>
            </a:p>
          </p:txBody>
        </p:sp>
        <p:sp>
          <p:nvSpPr>
            <p:cNvPr id="15" name="TextBox 14"/>
            <p:cNvSpPr txBox="1"/>
            <p:nvPr/>
          </p:nvSpPr>
          <p:spPr bwMode="auto">
            <a:xfrm>
              <a:off x="3590495" y="3873629"/>
              <a:ext cx="2059838" cy="461491"/>
            </a:xfrm>
            <a:prstGeom prst="rect">
              <a:avLst/>
            </a:prstGeom>
            <a:noFill/>
            <a:scene3d>
              <a:camera prst="orthographicFront"/>
              <a:lightRig rig="threePt" dir="t"/>
            </a:scene3d>
            <a:sp3d/>
          </p:spPr>
          <p:txBody>
            <a:bodyPr>
              <a:spAutoFit/>
            </a:bodyPr>
            <a:lstStyle/>
            <a:p>
              <a:pPr indent="-469900" algn="ctr" fontAlgn="ctr">
                <a:spcBef>
                  <a:spcPct val="50000"/>
                </a:spcBef>
                <a:spcAft>
                  <a:spcPts val="0"/>
                </a:spcAft>
                <a:buClr>
                  <a:srgbClr val="FF0000"/>
                </a:buClr>
                <a:buSzPct val="70000"/>
                <a:defRPr/>
              </a:pPr>
              <a:r>
                <a:rPr lang="zh-CN" altLang="en-US" sz="2400" b="1" dirty="0">
                  <a:solidFill>
                    <a:schemeClr val="bg1"/>
                  </a:solidFill>
                  <a:effectLst>
                    <a:reflection blurRad="6350" stA="50000" endA="300" endPos="50000" dist="60007" dir="5400000" sy="-100000" algn="bl" rotWithShape="0"/>
                  </a:effectLst>
                  <a:latin typeface="微软雅黑" pitchFamily="34" charset="-122"/>
                  <a:ea typeface="微软雅黑" pitchFamily="34" charset="-122"/>
                </a:rPr>
                <a:t>五子棋</a:t>
              </a:r>
            </a:p>
          </p:txBody>
        </p:sp>
      </p:grpSp>
      <p:grpSp>
        <p:nvGrpSpPr>
          <p:cNvPr id="23" name="组合 63"/>
          <p:cNvGrpSpPr>
            <a:grpSpLocks/>
          </p:cNvGrpSpPr>
          <p:nvPr/>
        </p:nvGrpSpPr>
        <p:grpSpPr bwMode="auto">
          <a:xfrm>
            <a:off x="395288" y="1743075"/>
            <a:ext cx="2787650" cy="4389438"/>
            <a:chOff x="5507316" y="2302686"/>
            <a:chExt cx="3060000" cy="3596128"/>
          </a:xfrm>
        </p:grpSpPr>
        <p:sp>
          <p:nvSpPr>
            <p:cNvPr id="24" name="矩形 23"/>
            <p:cNvSpPr/>
            <p:nvPr/>
          </p:nvSpPr>
          <p:spPr>
            <a:xfrm>
              <a:off x="5507316" y="2642140"/>
              <a:ext cx="3060000" cy="3047279"/>
            </a:xfrm>
            <a:prstGeom prst="rect">
              <a:avLst/>
            </a:prstGeom>
            <a:noFill/>
            <a:ln w="25400">
              <a:solidFill>
                <a:srgbClr val="646464"/>
              </a:solid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2400"/>
            </a:p>
          </p:txBody>
        </p:sp>
        <p:sp>
          <p:nvSpPr>
            <p:cNvPr id="25" name="Freeform 11"/>
            <p:cNvSpPr>
              <a:spLocks/>
            </p:cNvSpPr>
            <p:nvPr/>
          </p:nvSpPr>
          <p:spPr bwMode="auto">
            <a:xfrm>
              <a:off x="5777316" y="2362876"/>
              <a:ext cx="2520000" cy="360000"/>
            </a:xfrm>
            <a:prstGeom prst="rect">
              <a:avLst/>
            </a:prstGeom>
            <a:gradFill flip="none" rotWithShape="1">
              <a:gsLst>
                <a:gs pos="0">
                  <a:srgbClr val="B4B4B4"/>
                </a:gs>
                <a:gs pos="100000">
                  <a:srgbClr val="646464"/>
                </a:gs>
              </a:gsLst>
              <a:lin ang="5400000" scaled="1"/>
              <a:tileRect/>
            </a:gradFill>
            <a:ln w="25400" algn="ctr">
              <a:solidFill>
                <a:srgbClr val="646464"/>
              </a:solidFill>
              <a:miter lim="800000"/>
              <a:headEnd/>
              <a:tailEnd/>
            </a:ln>
            <a:effectLst/>
            <a:scene3d>
              <a:camera prst="orthographicFront"/>
              <a:lightRig rig="flat" dir="t"/>
            </a:scene3d>
            <a:sp3d>
              <a:bevelT prst="relaxedInset"/>
            </a:sp3d>
          </p:spPr>
          <p:txBody>
            <a:bodyPr wrap="none" anchor="ctr"/>
            <a:lstStyle/>
            <a:p>
              <a:pPr algn="ctr" eaLnBrk="0" fontAlgn="ctr" hangingPunct="0">
                <a:spcBef>
                  <a:spcPts val="0"/>
                </a:spcBef>
                <a:spcAft>
                  <a:spcPts val="0"/>
                </a:spcAft>
                <a:buClr>
                  <a:srgbClr val="FF0000"/>
                </a:buClr>
                <a:buSzPct val="70000"/>
                <a:defRPr/>
              </a:pPr>
              <a:endParaRPr lang="zh-CN" altLang="en-US" sz="2400" dirty="0">
                <a:solidFill>
                  <a:schemeClr val="tx2"/>
                </a:solidFill>
                <a:latin typeface="+mn-lt"/>
                <a:ea typeface="微软雅黑" pitchFamily="34" charset="-122"/>
              </a:endParaRPr>
            </a:p>
          </p:txBody>
        </p:sp>
        <p:sp>
          <p:nvSpPr>
            <p:cNvPr id="26" name="TextBox 43"/>
            <p:cNvSpPr txBox="1">
              <a:spLocks noChangeArrowheads="1"/>
            </p:cNvSpPr>
            <p:nvPr/>
          </p:nvSpPr>
          <p:spPr bwMode="auto">
            <a:xfrm>
              <a:off x="5939316" y="2302686"/>
              <a:ext cx="2196001" cy="461571"/>
            </a:xfrm>
            <a:prstGeom prst="rect">
              <a:avLst/>
            </a:prstGeom>
          </p:spPr>
          <p:txBody>
            <a:bodyPr>
              <a:spAutoFit/>
              <a:scene3d>
                <a:camera prst="orthographicFront"/>
                <a:lightRig rig="threePt" dir="t"/>
              </a:scene3d>
              <a:sp3d>
                <a:contourClr>
                  <a:schemeClr val="tx1"/>
                </a:contourClr>
              </a:sp3d>
            </a:bodyPr>
            <a:lstStyle/>
            <a:p>
              <a:pPr algn="ctr" fontAlgn="ctr">
                <a:spcBef>
                  <a:spcPts val="0"/>
                </a:spcBef>
                <a:spcAft>
                  <a:spcPts val="0"/>
                </a:spcAft>
                <a:buClr>
                  <a:srgbClr val="FF0000"/>
                </a:buClr>
                <a:buSzPct val="70000"/>
                <a:defRPr/>
              </a:pPr>
              <a:r>
                <a:rPr lang="zh-CN" altLang="en-US" sz="2400" dirty="0">
                  <a:solidFill>
                    <a:schemeClr val="bg1"/>
                  </a:solidFill>
                  <a:latin typeface="微软雅黑" pitchFamily="34" charset="-122"/>
                  <a:ea typeface="微软雅黑" pitchFamily="34" charset="-122"/>
                </a:rPr>
                <a:t>面向过程</a:t>
              </a:r>
              <a:endParaRPr lang="en-US" altLang="zh-CN" sz="2400" dirty="0">
                <a:solidFill>
                  <a:schemeClr val="bg1"/>
                </a:solidFill>
                <a:latin typeface="微软雅黑" pitchFamily="34" charset="-122"/>
                <a:ea typeface="微软雅黑" pitchFamily="34" charset="-122"/>
              </a:endParaRPr>
            </a:p>
          </p:txBody>
        </p:sp>
        <p:sp>
          <p:nvSpPr>
            <p:cNvPr id="19482" name="TextBox 26"/>
            <p:cNvSpPr txBox="1">
              <a:spLocks noChangeArrowheads="1"/>
            </p:cNvSpPr>
            <p:nvPr/>
          </p:nvSpPr>
          <p:spPr bwMode="auto">
            <a:xfrm>
              <a:off x="5565937" y="2797351"/>
              <a:ext cx="2942758" cy="3101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en-US" altLang="zh-CN" sz="2400">
                  <a:solidFill>
                    <a:schemeClr val="hlink"/>
                  </a:solidFill>
                  <a:latin typeface="微软雅黑" pitchFamily="34" charset="-122"/>
                  <a:ea typeface="微软雅黑" pitchFamily="34" charset="-122"/>
                </a:rPr>
                <a:t>1</a:t>
              </a:r>
              <a:r>
                <a:rPr lang="zh-CN" altLang="zh-CN" sz="2400">
                  <a:solidFill>
                    <a:schemeClr val="hlink"/>
                  </a:solidFill>
                  <a:latin typeface="微软雅黑" pitchFamily="34" charset="-122"/>
                  <a:ea typeface="微软雅黑" pitchFamily="34" charset="-122"/>
                </a:rPr>
                <a:t>、开始游戏</a:t>
              </a:r>
              <a:endParaRPr lang="en-US" altLang="zh-CN" sz="2400">
                <a:solidFill>
                  <a:schemeClr val="hlink"/>
                </a:solidFill>
                <a:latin typeface="微软雅黑" pitchFamily="34" charset="-122"/>
                <a:ea typeface="微软雅黑" pitchFamily="34" charset="-122"/>
              </a:endParaRPr>
            </a:p>
            <a:p>
              <a:pPr eaLnBrk="1" hangingPunct="1">
                <a:spcBef>
                  <a:spcPct val="0"/>
                </a:spcBef>
                <a:buFontTx/>
                <a:buNone/>
              </a:pPr>
              <a:r>
                <a:rPr lang="en-US" altLang="zh-CN" sz="2400">
                  <a:solidFill>
                    <a:schemeClr val="hlink"/>
                  </a:solidFill>
                  <a:latin typeface="微软雅黑" pitchFamily="34" charset="-122"/>
                  <a:ea typeface="微软雅黑" pitchFamily="34" charset="-122"/>
                </a:rPr>
                <a:t>2</a:t>
              </a:r>
              <a:r>
                <a:rPr lang="zh-CN" altLang="zh-CN" sz="2400">
                  <a:solidFill>
                    <a:schemeClr val="hlink"/>
                  </a:solidFill>
                  <a:latin typeface="微软雅黑" pitchFamily="34" charset="-122"/>
                  <a:ea typeface="微软雅黑" pitchFamily="34" charset="-122"/>
                </a:rPr>
                <a:t>、黑子先走</a:t>
              </a:r>
              <a:endParaRPr lang="en-US" altLang="zh-CN" sz="2400">
                <a:solidFill>
                  <a:schemeClr val="hlink"/>
                </a:solidFill>
                <a:latin typeface="微软雅黑" pitchFamily="34" charset="-122"/>
                <a:ea typeface="微软雅黑" pitchFamily="34" charset="-122"/>
              </a:endParaRPr>
            </a:p>
            <a:p>
              <a:pPr eaLnBrk="1" hangingPunct="1">
                <a:spcBef>
                  <a:spcPct val="0"/>
                </a:spcBef>
                <a:buFontTx/>
                <a:buNone/>
              </a:pPr>
              <a:r>
                <a:rPr lang="en-US" altLang="zh-CN" sz="2400">
                  <a:solidFill>
                    <a:schemeClr val="hlink"/>
                  </a:solidFill>
                  <a:latin typeface="微软雅黑" pitchFamily="34" charset="-122"/>
                  <a:ea typeface="微软雅黑" pitchFamily="34" charset="-122"/>
                </a:rPr>
                <a:t>3</a:t>
              </a:r>
              <a:r>
                <a:rPr lang="zh-CN" altLang="zh-CN" sz="2400">
                  <a:solidFill>
                    <a:schemeClr val="hlink"/>
                  </a:solidFill>
                  <a:latin typeface="微软雅黑" pitchFamily="34" charset="-122"/>
                  <a:ea typeface="微软雅黑" pitchFamily="34" charset="-122"/>
                </a:rPr>
                <a:t>、绘制画面</a:t>
              </a:r>
              <a:endParaRPr lang="en-US" altLang="zh-CN" sz="2400">
                <a:solidFill>
                  <a:schemeClr val="hlink"/>
                </a:solidFill>
                <a:latin typeface="微软雅黑" pitchFamily="34" charset="-122"/>
                <a:ea typeface="微软雅黑" pitchFamily="34" charset="-122"/>
              </a:endParaRPr>
            </a:p>
            <a:p>
              <a:pPr eaLnBrk="1" hangingPunct="1">
                <a:spcBef>
                  <a:spcPct val="0"/>
                </a:spcBef>
                <a:buFontTx/>
                <a:buNone/>
              </a:pPr>
              <a:r>
                <a:rPr lang="en-US" altLang="zh-CN" sz="2400">
                  <a:solidFill>
                    <a:schemeClr val="hlink"/>
                  </a:solidFill>
                  <a:latin typeface="微软雅黑" pitchFamily="34" charset="-122"/>
                  <a:ea typeface="微软雅黑" pitchFamily="34" charset="-122"/>
                </a:rPr>
                <a:t>4</a:t>
              </a:r>
              <a:r>
                <a:rPr lang="zh-CN" altLang="zh-CN" sz="2400">
                  <a:solidFill>
                    <a:schemeClr val="hlink"/>
                  </a:solidFill>
                  <a:latin typeface="微软雅黑" pitchFamily="34" charset="-122"/>
                  <a:ea typeface="微软雅黑" pitchFamily="34" charset="-122"/>
                </a:rPr>
                <a:t>、判断输赢</a:t>
              </a:r>
              <a:endParaRPr lang="en-US" altLang="zh-CN" sz="2400">
                <a:solidFill>
                  <a:schemeClr val="hlink"/>
                </a:solidFill>
                <a:latin typeface="微软雅黑" pitchFamily="34" charset="-122"/>
                <a:ea typeface="微软雅黑" pitchFamily="34" charset="-122"/>
              </a:endParaRPr>
            </a:p>
            <a:p>
              <a:pPr eaLnBrk="1" hangingPunct="1">
                <a:spcBef>
                  <a:spcPct val="0"/>
                </a:spcBef>
                <a:buFontTx/>
                <a:buNone/>
              </a:pPr>
              <a:r>
                <a:rPr lang="en-US" altLang="zh-CN" sz="2400">
                  <a:solidFill>
                    <a:schemeClr val="hlink"/>
                  </a:solidFill>
                  <a:latin typeface="微软雅黑" pitchFamily="34" charset="-122"/>
                  <a:ea typeface="微软雅黑" pitchFamily="34" charset="-122"/>
                </a:rPr>
                <a:t>5</a:t>
              </a:r>
              <a:r>
                <a:rPr lang="zh-CN" altLang="zh-CN" sz="2400">
                  <a:solidFill>
                    <a:schemeClr val="hlink"/>
                  </a:solidFill>
                  <a:latin typeface="微软雅黑" pitchFamily="34" charset="-122"/>
                  <a:ea typeface="微软雅黑" pitchFamily="34" charset="-122"/>
                </a:rPr>
                <a:t>、轮到白子</a:t>
              </a:r>
              <a:endParaRPr lang="en-US" altLang="zh-CN" sz="2400">
                <a:solidFill>
                  <a:schemeClr val="hlink"/>
                </a:solidFill>
                <a:latin typeface="微软雅黑" pitchFamily="34" charset="-122"/>
                <a:ea typeface="微软雅黑" pitchFamily="34" charset="-122"/>
              </a:endParaRPr>
            </a:p>
            <a:p>
              <a:pPr eaLnBrk="1" hangingPunct="1">
                <a:spcBef>
                  <a:spcPct val="0"/>
                </a:spcBef>
                <a:buFontTx/>
                <a:buNone/>
              </a:pPr>
              <a:r>
                <a:rPr lang="en-US" altLang="zh-CN" sz="2400">
                  <a:solidFill>
                    <a:schemeClr val="hlink"/>
                  </a:solidFill>
                  <a:latin typeface="微软雅黑" pitchFamily="34" charset="-122"/>
                  <a:ea typeface="微软雅黑" pitchFamily="34" charset="-122"/>
                </a:rPr>
                <a:t>6</a:t>
              </a:r>
              <a:r>
                <a:rPr lang="zh-CN" altLang="zh-CN" sz="2400">
                  <a:solidFill>
                    <a:schemeClr val="hlink"/>
                  </a:solidFill>
                  <a:latin typeface="微软雅黑" pitchFamily="34" charset="-122"/>
                  <a:ea typeface="微软雅黑" pitchFamily="34" charset="-122"/>
                </a:rPr>
                <a:t>、绘制画面</a:t>
              </a:r>
              <a:endParaRPr lang="en-US" altLang="zh-CN" sz="2400">
                <a:solidFill>
                  <a:schemeClr val="hlink"/>
                </a:solidFill>
                <a:latin typeface="微软雅黑" pitchFamily="34" charset="-122"/>
                <a:ea typeface="微软雅黑" pitchFamily="34" charset="-122"/>
              </a:endParaRPr>
            </a:p>
            <a:p>
              <a:pPr eaLnBrk="1" hangingPunct="1">
                <a:spcBef>
                  <a:spcPct val="0"/>
                </a:spcBef>
                <a:buFontTx/>
                <a:buNone/>
              </a:pPr>
              <a:r>
                <a:rPr lang="en-US" altLang="zh-CN" sz="2400">
                  <a:solidFill>
                    <a:schemeClr val="hlink"/>
                  </a:solidFill>
                  <a:latin typeface="微软雅黑" pitchFamily="34" charset="-122"/>
                  <a:ea typeface="微软雅黑" pitchFamily="34" charset="-122"/>
                </a:rPr>
                <a:t>7</a:t>
              </a:r>
              <a:r>
                <a:rPr lang="zh-CN" altLang="zh-CN" sz="2400">
                  <a:solidFill>
                    <a:schemeClr val="hlink"/>
                  </a:solidFill>
                  <a:latin typeface="微软雅黑" pitchFamily="34" charset="-122"/>
                  <a:ea typeface="微软雅黑" pitchFamily="34" charset="-122"/>
                </a:rPr>
                <a:t>、判断输赢</a:t>
              </a:r>
              <a:endParaRPr lang="en-US" altLang="zh-CN" sz="2400">
                <a:solidFill>
                  <a:schemeClr val="hlink"/>
                </a:solidFill>
                <a:latin typeface="微软雅黑" pitchFamily="34" charset="-122"/>
                <a:ea typeface="微软雅黑" pitchFamily="34" charset="-122"/>
              </a:endParaRPr>
            </a:p>
            <a:p>
              <a:pPr eaLnBrk="1" hangingPunct="1">
                <a:spcBef>
                  <a:spcPct val="0"/>
                </a:spcBef>
                <a:buFontTx/>
                <a:buNone/>
              </a:pPr>
              <a:r>
                <a:rPr lang="en-US" altLang="zh-CN" sz="2400">
                  <a:solidFill>
                    <a:schemeClr val="hlink"/>
                  </a:solidFill>
                  <a:latin typeface="微软雅黑" pitchFamily="34" charset="-122"/>
                  <a:ea typeface="微软雅黑" pitchFamily="34" charset="-122"/>
                </a:rPr>
                <a:t>8</a:t>
              </a:r>
              <a:r>
                <a:rPr lang="zh-CN" altLang="zh-CN" sz="2400">
                  <a:solidFill>
                    <a:schemeClr val="hlink"/>
                  </a:solidFill>
                  <a:latin typeface="微软雅黑" pitchFamily="34" charset="-122"/>
                  <a:ea typeface="微软雅黑" pitchFamily="34" charset="-122"/>
                </a:rPr>
                <a:t>、返回步骤</a:t>
              </a:r>
              <a:r>
                <a:rPr lang="en-US" altLang="zh-CN" sz="2400">
                  <a:solidFill>
                    <a:schemeClr val="hlink"/>
                  </a:solidFill>
                  <a:latin typeface="微软雅黑" pitchFamily="34" charset="-122"/>
                  <a:ea typeface="微软雅黑" pitchFamily="34" charset="-122"/>
                </a:rPr>
                <a:t>2</a:t>
              </a:r>
            </a:p>
            <a:p>
              <a:pPr eaLnBrk="1" hangingPunct="1">
                <a:spcBef>
                  <a:spcPct val="0"/>
                </a:spcBef>
                <a:buFontTx/>
                <a:buNone/>
              </a:pPr>
              <a:r>
                <a:rPr lang="en-US" altLang="zh-CN" sz="2400">
                  <a:solidFill>
                    <a:schemeClr val="hlink"/>
                  </a:solidFill>
                  <a:latin typeface="微软雅黑" pitchFamily="34" charset="-122"/>
                  <a:ea typeface="微软雅黑" pitchFamily="34" charset="-122"/>
                </a:rPr>
                <a:t>9</a:t>
              </a:r>
              <a:r>
                <a:rPr lang="zh-CN" altLang="zh-CN" sz="2400">
                  <a:solidFill>
                    <a:schemeClr val="hlink"/>
                  </a:solidFill>
                  <a:latin typeface="微软雅黑" pitchFamily="34" charset="-122"/>
                  <a:ea typeface="微软雅黑" pitchFamily="34" charset="-122"/>
                </a:rPr>
                <a:t>、输出最后结果</a:t>
              </a:r>
              <a:r>
                <a:rPr lang="en-US" altLang="zh-CN" sz="2400">
                  <a:solidFill>
                    <a:schemeClr val="hlink"/>
                  </a:solidFill>
                  <a:latin typeface="微软雅黑" pitchFamily="34" charset="-122"/>
                  <a:ea typeface="微软雅黑" pitchFamily="34" charset="-122"/>
                </a:rPr>
                <a:t>  </a:t>
              </a:r>
              <a:endParaRPr lang="zh-CN" altLang="en-US" sz="2400">
                <a:solidFill>
                  <a:schemeClr val="hlink"/>
                </a:solidFill>
                <a:latin typeface="微软雅黑" pitchFamily="34" charset="-122"/>
                <a:ea typeface="微软雅黑" pitchFamily="34" charset="-122"/>
              </a:endParaRPr>
            </a:p>
          </p:txBody>
        </p:sp>
      </p:grpSp>
      <p:grpSp>
        <p:nvGrpSpPr>
          <p:cNvPr id="31" name="组合 15"/>
          <p:cNvGrpSpPr>
            <a:grpSpLocks/>
          </p:cNvGrpSpPr>
          <p:nvPr/>
        </p:nvGrpSpPr>
        <p:grpSpPr bwMode="auto">
          <a:xfrm>
            <a:off x="3708400" y="4416425"/>
            <a:ext cx="1728788" cy="1728788"/>
            <a:chOff x="4373602" y="3330663"/>
            <a:chExt cx="1728000" cy="1728000"/>
          </a:xfrm>
        </p:grpSpPr>
        <p:sp>
          <p:nvSpPr>
            <p:cNvPr id="32" name="图文框 31"/>
            <p:cNvSpPr>
              <a:spLocks noChangeAspect="1"/>
            </p:cNvSpPr>
            <p:nvPr/>
          </p:nvSpPr>
          <p:spPr>
            <a:xfrm>
              <a:off x="4373602" y="3330663"/>
              <a:ext cx="1728000" cy="1728000"/>
            </a:xfrm>
            <a:prstGeom prst="frame">
              <a:avLst>
                <a:gd name="adj1" fmla="val 9060"/>
              </a:avLst>
            </a:prstGeom>
            <a:gradFill flip="none" rotWithShape="1">
              <a:gsLst>
                <a:gs pos="0">
                  <a:srgbClr val="00B0F0"/>
                </a:gs>
                <a:gs pos="100000">
                  <a:srgbClr val="0070C0"/>
                </a:gs>
              </a:gsLst>
              <a:lin ang="5400000" scaled="1"/>
              <a:tileRect/>
            </a:gradFill>
            <a:ln w="12700" algn="ctr">
              <a:noFill/>
              <a:miter lim="800000"/>
              <a:headEnd/>
              <a:tailEnd/>
            </a:ln>
            <a:effectLst/>
            <a:scene3d>
              <a:camera prst="perspectiveRelaxedModerately" fov="3000000">
                <a:rot lat="360000" lon="0" rev="0"/>
              </a:camera>
              <a:lightRig rig="flat" dir="t"/>
            </a:scene3d>
            <a:sp3d extrusionH="3810000">
              <a:bevelT prst="relaxedInset"/>
            </a:sp3d>
          </p:spPr>
          <p:txBody>
            <a:bodyPr wrap="none" anchor="ctr"/>
            <a:lstStyle/>
            <a:p>
              <a:pPr algn="ctr" eaLnBrk="0" fontAlgn="ctr" hangingPunct="0">
                <a:lnSpc>
                  <a:spcPct val="140000"/>
                </a:lnSpc>
                <a:spcBef>
                  <a:spcPts val="0"/>
                </a:spcBef>
                <a:spcAft>
                  <a:spcPts val="0"/>
                </a:spcAft>
                <a:buClr>
                  <a:srgbClr val="FF0000"/>
                </a:buClr>
                <a:buSzPct val="70000"/>
                <a:defRPr/>
              </a:pPr>
              <a:endParaRPr lang="zh-CN" altLang="en-US" sz="2000" dirty="0">
                <a:solidFill>
                  <a:schemeClr val="tx2"/>
                </a:solidFill>
                <a:latin typeface="+mn-lt"/>
                <a:ea typeface="微软雅黑" pitchFamily="34" charset="-122"/>
              </a:endParaRPr>
            </a:p>
          </p:txBody>
        </p:sp>
        <p:sp>
          <p:nvSpPr>
            <p:cNvPr id="33" name="矩形 32"/>
            <p:cNvSpPr>
              <a:spLocks noChangeAspect="1"/>
            </p:cNvSpPr>
            <p:nvPr/>
          </p:nvSpPr>
          <p:spPr>
            <a:xfrm>
              <a:off x="4535602" y="3492663"/>
              <a:ext cx="1404000" cy="1404000"/>
            </a:xfrm>
            <a:prstGeom prst="rect">
              <a:avLst/>
            </a:prstGeom>
            <a:solidFill>
              <a:srgbClr val="89E0FF">
                <a:alpha val="69804"/>
              </a:srgbClr>
            </a:solidFill>
            <a:ln w="19050" algn="ctr">
              <a:solidFill>
                <a:srgbClr val="C5F0FF"/>
              </a:solidFill>
              <a:miter lim="800000"/>
              <a:headEnd/>
              <a:tailEnd/>
            </a:ln>
            <a:effectLst>
              <a:outerShdw blurRad="127000" sx="75000" sy="75000" algn="ctr" rotWithShape="0">
                <a:srgbClr val="002060">
                  <a:alpha val="35000"/>
                </a:srgbClr>
              </a:outerShdw>
            </a:effectLst>
            <a:scene3d>
              <a:camera prst="perspectiveRelaxedModerately" fov="3000000">
                <a:rot lat="360000" lon="0" rev="0"/>
              </a:camera>
              <a:lightRig rig="flat" dir="t"/>
            </a:scene3d>
            <a:sp3d>
              <a:contourClr>
                <a:schemeClr val="bg1"/>
              </a:contourClr>
            </a:sp3d>
          </p:spPr>
          <p:txBody>
            <a:bodyPr wrap="none" anchor="ctr"/>
            <a:lstStyle/>
            <a:p>
              <a:pPr algn="ctr" eaLnBrk="0" fontAlgn="ctr" hangingPunct="0">
                <a:lnSpc>
                  <a:spcPct val="140000"/>
                </a:lnSpc>
                <a:spcBef>
                  <a:spcPts val="0"/>
                </a:spcBef>
                <a:spcAft>
                  <a:spcPts val="0"/>
                </a:spcAft>
                <a:buClr>
                  <a:srgbClr val="FF0000"/>
                </a:buClr>
                <a:buSzPct val="70000"/>
                <a:defRPr/>
              </a:pPr>
              <a:r>
                <a:rPr lang="zh-CN" altLang="en-US" sz="2000" dirty="0">
                  <a:solidFill>
                    <a:srgbClr val="FF0000"/>
                  </a:solidFill>
                  <a:latin typeface="+mn-lt"/>
                  <a:ea typeface="微软雅黑" pitchFamily="34" charset="-122"/>
                </a:rPr>
                <a:t>悔棋？</a:t>
              </a:r>
              <a:endParaRPr lang="en-US" altLang="zh-CN" sz="2000" dirty="0">
                <a:solidFill>
                  <a:srgbClr val="FF0000"/>
                </a:solidFill>
                <a:latin typeface="+mn-lt"/>
                <a:ea typeface="微软雅黑" pitchFamily="34" charset="-122"/>
              </a:endParaRPr>
            </a:p>
          </p:txBody>
        </p:sp>
      </p:grpSp>
      <p:grpSp>
        <p:nvGrpSpPr>
          <p:cNvPr id="16" name="组合 60"/>
          <p:cNvGrpSpPr>
            <a:grpSpLocks/>
          </p:cNvGrpSpPr>
          <p:nvPr/>
        </p:nvGrpSpPr>
        <p:grpSpPr bwMode="auto">
          <a:xfrm>
            <a:off x="5895975" y="1743075"/>
            <a:ext cx="2486025" cy="4133850"/>
            <a:chOff x="5507316" y="2302686"/>
            <a:chExt cx="3060000" cy="3386914"/>
          </a:xfrm>
        </p:grpSpPr>
        <p:sp>
          <p:nvSpPr>
            <p:cNvPr id="17" name="矩形 16"/>
            <p:cNvSpPr/>
            <p:nvPr/>
          </p:nvSpPr>
          <p:spPr>
            <a:xfrm>
              <a:off x="5507316" y="2642158"/>
              <a:ext cx="3060000" cy="3047442"/>
            </a:xfrm>
            <a:prstGeom prst="rect">
              <a:avLst/>
            </a:prstGeom>
            <a:noFill/>
            <a:ln w="25400">
              <a:solidFill>
                <a:srgbClr val="646464"/>
              </a:solid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2400"/>
            </a:p>
          </p:txBody>
        </p:sp>
        <p:sp>
          <p:nvSpPr>
            <p:cNvPr id="18" name="Freeform 11"/>
            <p:cNvSpPr>
              <a:spLocks/>
            </p:cNvSpPr>
            <p:nvPr/>
          </p:nvSpPr>
          <p:spPr bwMode="auto">
            <a:xfrm>
              <a:off x="5777316" y="2362876"/>
              <a:ext cx="2520000" cy="360000"/>
            </a:xfrm>
            <a:prstGeom prst="rect">
              <a:avLst/>
            </a:prstGeom>
            <a:gradFill flip="none" rotWithShape="1">
              <a:gsLst>
                <a:gs pos="0">
                  <a:srgbClr val="B4B4B4"/>
                </a:gs>
                <a:gs pos="100000">
                  <a:srgbClr val="646464"/>
                </a:gs>
              </a:gsLst>
              <a:lin ang="5400000" scaled="1"/>
              <a:tileRect/>
            </a:gradFill>
            <a:ln w="25400" algn="ctr">
              <a:solidFill>
                <a:srgbClr val="646464"/>
              </a:solidFill>
              <a:miter lim="800000"/>
              <a:headEnd/>
              <a:tailEnd/>
            </a:ln>
            <a:effectLst/>
            <a:scene3d>
              <a:camera prst="orthographicFront"/>
              <a:lightRig rig="flat" dir="t"/>
            </a:scene3d>
            <a:sp3d>
              <a:bevelT prst="relaxedInset"/>
            </a:sp3d>
          </p:spPr>
          <p:txBody>
            <a:bodyPr wrap="none" anchor="ctr"/>
            <a:lstStyle/>
            <a:p>
              <a:pPr algn="ctr" eaLnBrk="0" fontAlgn="ctr" hangingPunct="0">
                <a:spcBef>
                  <a:spcPts val="0"/>
                </a:spcBef>
                <a:spcAft>
                  <a:spcPts val="0"/>
                </a:spcAft>
                <a:buClr>
                  <a:srgbClr val="FF0000"/>
                </a:buClr>
                <a:buSzPct val="70000"/>
                <a:defRPr/>
              </a:pPr>
              <a:endParaRPr lang="zh-CN" altLang="en-US" sz="2400" dirty="0">
                <a:solidFill>
                  <a:schemeClr val="tx2"/>
                </a:solidFill>
                <a:latin typeface="+mn-lt"/>
                <a:ea typeface="微软雅黑" pitchFamily="34" charset="-122"/>
              </a:endParaRPr>
            </a:p>
          </p:txBody>
        </p:sp>
        <p:sp>
          <p:nvSpPr>
            <p:cNvPr id="19" name="TextBox 43"/>
            <p:cNvSpPr txBox="1">
              <a:spLocks noChangeArrowheads="1"/>
            </p:cNvSpPr>
            <p:nvPr/>
          </p:nvSpPr>
          <p:spPr bwMode="auto">
            <a:xfrm>
              <a:off x="5939316" y="2302686"/>
              <a:ext cx="2196001" cy="461571"/>
            </a:xfrm>
            <a:prstGeom prst="rect">
              <a:avLst/>
            </a:prstGeom>
          </p:spPr>
          <p:txBody>
            <a:bodyPr>
              <a:spAutoFit/>
              <a:scene3d>
                <a:camera prst="orthographicFront"/>
                <a:lightRig rig="threePt" dir="t"/>
              </a:scene3d>
              <a:sp3d>
                <a:contourClr>
                  <a:schemeClr val="tx1"/>
                </a:contourClr>
              </a:sp3d>
            </a:bodyPr>
            <a:lstStyle/>
            <a:p>
              <a:pPr algn="ctr" fontAlgn="ctr">
                <a:spcBef>
                  <a:spcPts val="0"/>
                </a:spcBef>
                <a:spcAft>
                  <a:spcPts val="0"/>
                </a:spcAft>
                <a:buClr>
                  <a:srgbClr val="FF0000"/>
                </a:buClr>
                <a:buSzPct val="70000"/>
                <a:defRPr/>
              </a:pPr>
              <a:r>
                <a:rPr lang="zh-CN" altLang="en-US" sz="2400" dirty="0">
                  <a:solidFill>
                    <a:schemeClr val="bg1"/>
                  </a:solidFill>
                  <a:latin typeface="微软雅黑" pitchFamily="34" charset="-122"/>
                  <a:ea typeface="微软雅黑" pitchFamily="34" charset="-122"/>
                </a:rPr>
                <a:t>面向对象</a:t>
              </a:r>
              <a:endParaRPr lang="en-US" altLang="zh-CN" sz="2400" dirty="0">
                <a:solidFill>
                  <a:schemeClr val="bg1"/>
                </a:solidFill>
                <a:latin typeface="微软雅黑" pitchFamily="34" charset="-122"/>
                <a:ea typeface="微软雅黑" pitchFamily="34" charset="-122"/>
              </a:endParaRPr>
            </a:p>
          </p:txBody>
        </p:sp>
        <p:sp>
          <p:nvSpPr>
            <p:cNvPr id="19474" name="TextBox 19"/>
            <p:cNvSpPr txBox="1">
              <a:spLocks noChangeArrowheads="1"/>
            </p:cNvSpPr>
            <p:nvPr/>
          </p:nvSpPr>
          <p:spPr bwMode="auto">
            <a:xfrm>
              <a:off x="5565938" y="2957325"/>
              <a:ext cx="2942759" cy="24962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en-US" altLang="zh-CN" sz="2400">
                  <a:solidFill>
                    <a:schemeClr val="hlink"/>
                  </a:solidFill>
                  <a:latin typeface="微软雅黑" pitchFamily="34" charset="-122"/>
                  <a:ea typeface="微软雅黑" pitchFamily="34" charset="-122"/>
                </a:rPr>
                <a:t>1</a:t>
              </a:r>
              <a:r>
                <a:rPr lang="zh-CN" altLang="zh-CN" sz="2400">
                  <a:solidFill>
                    <a:schemeClr val="hlink"/>
                  </a:solidFill>
                  <a:latin typeface="微软雅黑" pitchFamily="34" charset="-122"/>
                  <a:ea typeface="微软雅黑" pitchFamily="34" charset="-122"/>
                </a:rPr>
                <a:t>、黑白双方</a:t>
              </a:r>
              <a:r>
                <a:rPr lang="zh-CN" altLang="en-US" sz="2400">
                  <a:solidFill>
                    <a:schemeClr val="hlink"/>
                  </a:solidFill>
                  <a:latin typeface="微软雅黑" pitchFamily="34" charset="-122"/>
                  <a:ea typeface="微软雅黑" pitchFamily="34" charset="-122"/>
                </a:rPr>
                <a:t>：</a:t>
              </a:r>
              <a:r>
                <a:rPr lang="zh-CN" altLang="zh-CN" sz="2400">
                  <a:solidFill>
                    <a:schemeClr val="hlink"/>
                  </a:solidFill>
                  <a:latin typeface="微软雅黑" pitchFamily="34" charset="-122"/>
                  <a:ea typeface="微软雅黑" pitchFamily="34" charset="-122"/>
                </a:rPr>
                <a:t>这两方的行为是一模一样的</a:t>
              </a:r>
              <a:r>
                <a:rPr lang="en-US" altLang="zh-CN" sz="2400">
                  <a:solidFill>
                    <a:schemeClr val="hlink"/>
                  </a:solidFill>
                  <a:latin typeface="微软雅黑" pitchFamily="34" charset="-122"/>
                  <a:ea typeface="微软雅黑" pitchFamily="34" charset="-122"/>
                </a:rPr>
                <a:t>    </a:t>
              </a:r>
            </a:p>
            <a:p>
              <a:pPr eaLnBrk="1" hangingPunct="1">
                <a:spcBef>
                  <a:spcPct val="0"/>
                </a:spcBef>
                <a:buFontTx/>
                <a:buNone/>
              </a:pPr>
              <a:r>
                <a:rPr lang="en-US" altLang="zh-CN" sz="2400">
                  <a:solidFill>
                    <a:schemeClr val="hlink"/>
                  </a:solidFill>
                  <a:latin typeface="微软雅黑" pitchFamily="34" charset="-122"/>
                  <a:ea typeface="微软雅黑" pitchFamily="34" charset="-122"/>
                </a:rPr>
                <a:t>2</a:t>
              </a:r>
              <a:r>
                <a:rPr lang="zh-CN" altLang="zh-CN" sz="2400">
                  <a:solidFill>
                    <a:schemeClr val="hlink"/>
                  </a:solidFill>
                  <a:latin typeface="微软雅黑" pitchFamily="34" charset="-122"/>
                  <a:ea typeface="微软雅黑" pitchFamily="34" charset="-122"/>
                </a:rPr>
                <a:t>、棋盘系统</a:t>
              </a:r>
              <a:r>
                <a:rPr lang="zh-CN" altLang="en-US" sz="2400">
                  <a:solidFill>
                    <a:schemeClr val="hlink"/>
                  </a:solidFill>
                  <a:latin typeface="微软雅黑" pitchFamily="34" charset="-122"/>
                  <a:ea typeface="微软雅黑" pitchFamily="34" charset="-122"/>
                </a:rPr>
                <a:t>：</a:t>
              </a:r>
              <a:r>
                <a:rPr lang="zh-CN" altLang="zh-CN" sz="2400">
                  <a:solidFill>
                    <a:schemeClr val="hlink"/>
                  </a:solidFill>
                  <a:latin typeface="微软雅黑" pitchFamily="34" charset="-122"/>
                  <a:ea typeface="微软雅黑" pitchFamily="34" charset="-122"/>
                </a:rPr>
                <a:t>负责绘制画面</a:t>
              </a:r>
              <a:endParaRPr lang="en-US" altLang="zh-CN" sz="2400">
                <a:solidFill>
                  <a:schemeClr val="hlink"/>
                </a:solidFill>
                <a:latin typeface="微软雅黑" pitchFamily="34" charset="-122"/>
                <a:ea typeface="微软雅黑" pitchFamily="34" charset="-122"/>
              </a:endParaRPr>
            </a:p>
            <a:p>
              <a:pPr eaLnBrk="1" hangingPunct="1">
                <a:spcBef>
                  <a:spcPct val="0"/>
                </a:spcBef>
                <a:buFontTx/>
                <a:buNone/>
              </a:pPr>
              <a:r>
                <a:rPr lang="en-US" altLang="zh-CN" sz="2400">
                  <a:solidFill>
                    <a:schemeClr val="hlink"/>
                  </a:solidFill>
                  <a:latin typeface="微软雅黑" pitchFamily="34" charset="-122"/>
                  <a:ea typeface="微软雅黑" pitchFamily="34" charset="-122"/>
                </a:rPr>
                <a:t>3</a:t>
              </a:r>
              <a:r>
                <a:rPr lang="zh-CN" altLang="zh-CN" sz="2400">
                  <a:solidFill>
                    <a:schemeClr val="hlink"/>
                  </a:solidFill>
                  <a:latin typeface="微软雅黑" pitchFamily="34" charset="-122"/>
                  <a:ea typeface="微软雅黑" pitchFamily="34" charset="-122"/>
                </a:rPr>
                <a:t>、规则系统</a:t>
              </a:r>
              <a:r>
                <a:rPr lang="zh-CN" altLang="en-US" sz="2400">
                  <a:solidFill>
                    <a:schemeClr val="hlink"/>
                  </a:solidFill>
                  <a:latin typeface="微软雅黑" pitchFamily="34" charset="-122"/>
                  <a:ea typeface="微软雅黑" pitchFamily="34" charset="-122"/>
                </a:rPr>
                <a:t>：</a:t>
              </a:r>
              <a:r>
                <a:rPr lang="zh-CN" altLang="zh-CN" sz="2400">
                  <a:solidFill>
                    <a:schemeClr val="hlink"/>
                  </a:solidFill>
                  <a:latin typeface="微软雅黑" pitchFamily="34" charset="-122"/>
                  <a:ea typeface="微软雅黑" pitchFamily="34" charset="-122"/>
                </a:rPr>
                <a:t>负责判定诸如犯规、输赢等</a:t>
              </a:r>
              <a:r>
                <a:rPr lang="en-US" altLang="zh-CN" sz="2400">
                  <a:solidFill>
                    <a:schemeClr val="hlink"/>
                  </a:solidFill>
                  <a:latin typeface="微软雅黑" pitchFamily="34" charset="-122"/>
                  <a:ea typeface="微软雅黑" pitchFamily="34" charset="-122"/>
                </a:rPr>
                <a:t> </a:t>
              </a:r>
            </a:p>
          </p:txBody>
        </p:sp>
      </p:grpSp>
      <p:sp>
        <p:nvSpPr>
          <p:cNvPr id="29" name="矩形 28"/>
          <p:cNvSpPr>
            <a:spLocks noChangeAspect="1"/>
          </p:cNvSpPr>
          <p:nvPr/>
        </p:nvSpPr>
        <p:spPr bwMode="auto">
          <a:xfrm>
            <a:off x="3869036" y="4581128"/>
            <a:ext cx="1404639" cy="1404640"/>
          </a:xfrm>
          <a:prstGeom prst="rect">
            <a:avLst/>
          </a:prstGeom>
          <a:solidFill>
            <a:srgbClr val="89E0FF">
              <a:alpha val="69804"/>
            </a:srgbClr>
          </a:solidFill>
          <a:ln w="19050" algn="ctr">
            <a:solidFill>
              <a:srgbClr val="C5F0FF"/>
            </a:solidFill>
            <a:miter lim="800000"/>
            <a:headEnd/>
            <a:tailEnd/>
          </a:ln>
          <a:effectLst>
            <a:outerShdw blurRad="127000" sx="75000" sy="75000" algn="ctr" rotWithShape="0">
              <a:srgbClr val="002060">
                <a:alpha val="35000"/>
              </a:srgbClr>
            </a:outerShdw>
          </a:effectLst>
          <a:scene3d>
            <a:camera prst="perspectiveRelaxedModerately" fov="3000000">
              <a:rot lat="360000" lon="0" rev="0"/>
            </a:camera>
            <a:lightRig rig="flat" dir="t"/>
          </a:scene3d>
          <a:sp3d>
            <a:contourClr>
              <a:schemeClr val="bg1"/>
            </a:contourClr>
          </a:sp3d>
        </p:spPr>
        <p:txBody>
          <a:bodyPr wrap="none" anchor="ctr"/>
          <a:lstStyle/>
          <a:p>
            <a:pPr algn="ctr" eaLnBrk="0" fontAlgn="ctr" hangingPunct="0">
              <a:lnSpc>
                <a:spcPct val="140000"/>
              </a:lnSpc>
              <a:spcBef>
                <a:spcPts val="0"/>
              </a:spcBef>
              <a:spcAft>
                <a:spcPts val="0"/>
              </a:spcAft>
              <a:buClr>
                <a:srgbClr val="FF0000"/>
              </a:buClr>
              <a:buSzPct val="70000"/>
              <a:defRPr/>
            </a:pPr>
            <a:r>
              <a:rPr lang="zh-CN" altLang="en-US" sz="2000" dirty="0">
                <a:solidFill>
                  <a:srgbClr val="FF0000"/>
                </a:solidFill>
                <a:latin typeface="+mn-lt"/>
                <a:ea typeface="微软雅黑" pitchFamily="34" charset="-122"/>
              </a:rPr>
              <a:t>围棋？</a:t>
            </a:r>
            <a:endParaRPr lang="en-US" altLang="zh-CN" sz="2000" dirty="0">
              <a:solidFill>
                <a:srgbClr val="FF0000"/>
              </a:solidFill>
              <a:latin typeface="+mn-lt"/>
              <a:ea typeface="微软雅黑"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3"/>
          <p:cNvSpPr txBox="1">
            <a:spLocks noChangeArrowheads="1"/>
          </p:cNvSpPr>
          <p:nvPr/>
        </p:nvSpPr>
        <p:spPr bwMode="auto">
          <a:xfrm>
            <a:off x="684213" y="1844675"/>
            <a:ext cx="6767512" cy="3529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531813" indent="-531813"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lnSpc>
                <a:spcPct val="160000"/>
              </a:lnSpc>
              <a:spcBef>
                <a:spcPct val="0"/>
              </a:spcBef>
              <a:buFont typeface="微软雅黑" pitchFamily="34" charset="-122"/>
              <a:buChar char="●"/>
            </a:pPr>
            <a:r>
              <a:rPr lang="zh-CN" altLang="en-US" sz="2800">
                <a:solidFill>
                  <a:schemeClr val="hlink"/>
                </a:solidFill>
                <a:latin typeface="微软雅黑" pitchFamily="34" charset="-122"/>
                <a:ea typeface="微软雅黑" pitchFamily="34" charset="-122"/>
              </a:rPr>
              <a:t>编程的乐趣</a:t>
            </a:r>
            <a:endParaRPr lang="en-US" altLang="zh-CN" sz="2800">
              <a:solidFill>
                <a:schemeClr val="hlink"/>
              </a:solidFill>
              <a:latin typeface="微软雅黑" pitchFamily="34" charset="-122"/>
              <a:ea typeface="微软雅黑" pitchFamily="34" charset="-122"/>
            </a:endParaRPr>
          </a:p>
          <a:p>
            <a:pPr eaLnBrk="1" hangingPunct="1">
              <a:lnSpc>
                <a:spcPct val="160000"/>
              </a:lnSpc>
              <a:spcBef>
                <a:spcPct val="0"/>
              </a:spcBef>
              <a:buFont typeface="微软雅黑" pitchFamily="34" charset="-122"/>
              <a:buChar char="●"/>
            </a:pPr>
            <a:r>
              <a:rPr lang="zh-CN" altLang="en-US" sz="2800">
                <a:solidFill>
                  <a:schemeClr val="hlink"/>
                </a:solidFill>
                <a:latin typeface="微软雅黑" pitchFamily="34" charset="-122"/>
                <a:ea typeface="微软雅黑" pitchFamily="34" charset="-122"/>
              </a:rPr>
              <a:t>编程语言的选择</a:t>
            </a:r>
            <a:endParaRPr lang="en-US" altLang="zh-CN" sz="2800">
              <a:solidFill>
                <a:schemeClr val="hlink"/>
              </a:solidFill>
              <a:latin typeface="微软雅黑" pitchFamily="34" charset="-122"/>
              <a:ea typeface="微软雅黑" pitchFamily="34" charset="-122"/>
            </a:endParaRPr>
          </a:p>
          <a:p>
            <a:pPr eaLnBrk="1" hangingPunct="1">
              <a:lnSpc>
                <a:spcPct val="160000"/>
              </a:lnSpc>
              <a:spcBef>
                <a:spcPct val="0"/>
              </a:spcBef>
              <a:buFont typeface="微软雅黑" pitchFamily="34" charset="-122"/>
              <a:buChar char="●"/>
            </a:pPr>
            <a:r>
              <a:rPr lang="zh-CN" altLang="en-US" sz="2800">
                <a:solidFill>
                  <a:schemeClr val="hlink"/>
                </a:solidFill>
                <a:latin typeface="微软雅黑" pitchFamily="34" charset="-122"/>
                <a:ea typeface="微软雅黑" pitchFamily="34" charset="-122"/>
              </a:rPr>
              <a:t>编程实例展示</a:t>
            </a:r>
          </a:p>
          <a:p>
            <a:pPr eaLnBrk="1" hangingPunct="1">
              <a:lnSpc>
                <a:spcPct val="160000"/>
              </a:lnSpc>
              <a:spcBef>
                <a:spcPct val="0"/>
              </a:spcBef>
              <a:buFont typeface="微软雅黑" pitchFamily="34" charset="-122"/>
              <a:buChar char="●"/>
            </a:pPr>
            <a:r>
              <a:rPr lang="zh-CN" altLang="en-US" sz="2800">
                <a:solidFill>
                  <a:schemeClr val="hlink"/>
                </a:solidFill>
                <a:latin typeface="微软雅黑" pitchFamily="34" charset="-122"/>
                <a:ea typeface="微软雅黑" pitchFamily="34" charset="-122"/>
              </a:rPr>
              <a:t>面向过程</a:t>
            </a:r>
            <a:r>
              <a:rPr lang="en-US" altLang="zh-CN" sz="2800">
                <a:solidFill>
                  <a:schemeClr val="hlink"/>
                </a:solidFill>
                <a:latin typeface="微软雅黑" pitchFamily="34" charset="-122"/>
                <a:ea typeface="微软雅黑" pitchFamily="34" charset="-122"/>
              </a:rPr>
              <a:t>VS</a:t>
            </a:r>
            <a:r>
              <a:rPr lang="zh-CN" altLang="en-US" sz="2800">
                <a:solidFill>
                  <a:schemeClr val="hlink"/>
                </a:solidFill>
                <a:latin typeface="微软雅黑" pitchFamily="34" charset="-122"/>
                <a:ea typeface="微软雅黑" pitchFamily="34" charset="-122"/>
              </a:rPr>
              <a:t>面向对象</a:t>
            </a:r>
            <a:endParaRPr lang="en-US" altLang="zh-CN" sz="2800">
              <a:solidFill>
                <a:schemeClr val="hlink"/>
              </a:solidFill>
              <a:latin typeface="微软雅黑" pitchFamily="34" charset="-122"/>
              <a:ea typeface="微软雅黑" pitchFamily="34" charset="-122"/>
            </a:endParaRPr>
          </a:p>
          <a:p>
            <a:pPr eaLnBrk="1" hangingPunct="1">
              <a:lnSpc>
                <a:spcPct val="160000"/>
              </a:lnSpc>
              <a:spcBef>
                <a:spcPct val="0"/>
              </a:spcBef>
              <a:buFont typeface="微软雅黑" pitchFamily="34" charset="-122"/>
              <a:buChar char="●"/>
            </a:pPr>
            <a:r>
              <a:rPr lang="zh-CN" altLang="en-US" sz="2800">
                <a:solidFill>
                  <a:schemeClr val="hlink"/>
                </a:solidFill>
                <a:latin typeface="微软雅黑" pitchFamily="34" charset="-122"/>
                <a:ea typeface="微软雅黑" pitchFamily="34" charset="-122"/>
              </a:rPr>
              <a:t>在线编程平台</a:t>
            </a:r>
            <a:endParaRPr lang="en-US" altLang="zh-CN" sz="2800">
              <a:solidFill>
                <a:schemeClr val="hlink"/>
              </a:solidFill>
              <a:latin typeface="微软雅黑" pitchFamily="34" charset="-122"/>
              <a:ea typeface="微软雅黑" pitchFamily="34" charset="-122"/>
            </a:endParaRPr>
          </a:p>
        </p:txBody>
      </p:sp>
      <p:sp>
        <p:nvSpPr>
          <p:cNvPr id="2" name="矩形 1"/>
          <p:cNvSpPr/>
          <p:nvPr/>
        </p:nvSpPr>
        <p:spPr>
          <a:xfrm>
            <a:off x="0" y="404664"/>
            <a:ext cx="9144000" cy="864096"/>
          </a:xfrm>
          <a:prstGeom prst="rect">
            <a:avLst/>
          </a:prstGeom>
          <a:gradFill flip="none" rotWithShape="1">
            <a:gsLst>
              <a:gs pos="0">
                <a:srgbClr val="FFFFCC">
                  <a:alpha val="86000"/>
                </a:srgbClr>
              </a:gs>
              <a:gs pos="100000">
                <a:schemeClr val="bg1">
                  <a:alpha val="37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9" name="标题 1"/>
          <p:cNvSpPr>
            <a:spLocks noGrp="1"/>
          </p:cNvSpPr>
          <p:nvPr>
            <p:ph type="title"/>
          </p:nvPr>
        </p:nvSpPr>
        <p:spPr>
          <a:xfrm>
            <a:off x="3207023" y="524000"/>
            <a:ext cx="2664296" cy="778097"/>
          </a:xfrm>
          <a:extLst/>
        </p:spPr>
        <p:txBody>
          <a:bodyPr rtlCol="0">
            <a:normAutofit/>
          </a:bodyPr>
          <a:lstStyle/>
          <a:p>
            <a:pPr eaLnBrk="1" fontAlgn="auto" hangingPunct="1">
              <a:spcAft>
                <a:spcPts val="0"/>
              </a:spcAft>
              <a:defRPr/>
            </a:pPr>
            <a:r>
              <a:rPr lang="zh-CN" altLang="en-US" b="1" dirty="0" smtClean="0">
                <a:ln w="12700">
                  <a:solidFill>
                    <a:schemeClr val="tx2">
                      <a:lumMod val="75000"/>
                    </a:schemeClr>
                  </a:solidFill>
                </a:ln>
                <a:solidFill>
                  <a:schemeClr val="bg1"/>
                </a:solidFill>
                <a:latin typeface="微软雅黑" panose="020B0503020204020204" pitchFamily="34" charset="-122"/>
                <a:ea typeface="微软雅黑" panose="020B0503020204020204" pitchFamily="34" charset="-122"/>
              </a:rPr>
              <a:t>目     录</a:t>
            </a:r>
            <a:endParaRPr lang="zh-CN" altLang="en-US" b="1" dirty="0">
              <a:ln w="12700">
                <a:solidFill>
                  <a:schemeClr val="tx2">
                    <a:lumMod val="75000"/>
                  </a:schemeClr>
                </a:solidFill>
              </a:ln>
              <a:solidFill>
                <a:schemeClr val="bg1"/>
              </a:solidFill>
              <a:latin typeface="微软雅黑" panose="020B0503020204020204" pitchFamily="34" charset="-122"/>
              <a:ea typeface="微软雅黑" panose="020B0503020204020204" pitchFamily="34" charset="-122"/>
            </a:endParaRPr>
          </a:p>
        </p:txBody>
      </p:sp>
      <p:pic>
        <p:nvPicPr>
          <p:cNvPr id="3079" name="Picture 8" descr="http://img.zcool.cn/community/022b2f55789153000001f1005c76e7.jpg@800w_1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87900" y="2043113"/>
            <a:ext cx="4164013" cy="3132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0" y="404664"/>
            <a:ext cx="9144000" cy="864096"/>
          </a:xfrm>
          <a:prstGeom prst="rect">
            <a:avLst/>
          </a:prstGeom>
          <a:gradFill flip="none" rotWithShape="1">
            <a:gsLst>
              <a:gs pos="0">
                <a:srgbClr val="FFFFCC">
                  <a:alpha val="86000"/>
                </a:srgbClr>
              </a:gs>
              <a:gs pos="100000">
                <a:schemeClr val="bg1">
                  <a:alpha val="37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aphicFrame>
        <p:nvGraphicFramePr>
          <p:cNvPr id="2" name="表格 1"/>
          <p:cNvGraphicFramePr>
            <a:graphicFrameLocks noGrp="1"/>
          </p:cNvGraphicFramePr>
          <p:nvPr/>
        </p:nvGraphicFramePr>
        <p:xfrm>
          <a:off x="468313" y="1557338"/>
          <a:ext cx="8207376" cy="4327784"/>
        </p:xfrm>
        <a:graphic>
          <a:graphicData uri="http://schemas.openxmlformats.org/drawingml/2006/table">
            <a:tbl>
              <a:tblPr firstRow="1" bandRow="1">
                <a:tableStyleId>{5C22544A-7EE6-4342-B048-85BDC9FD1C3A}</a:tableStyleId>
              </a:tblPr>
              <a:tblGrid>
                <a:gridCol w="4103688"/>
                <a:gridCol w="4103688"/>
              </a:tblGrid>
              <a:tr h="639950">
                <a:tc>
                  <a:txBody>
                    <a:bodyPr/>
                    <a:lstStyle/>
                    <a:p>
                      <a:pPr algn="ctr"/>
                      <a:r>
                        <a:rPr lang="zh-CN" altLang="en-US" sz="3600" dirty="0" smtClean="0"/>
                        <a:t>面向过程</a:t>
                      </a:r>
                      <a:endParaRPr lang="zh-CN" altLang="en-US" sz="3600" dirty="0"/>
                    </a:p>
                  </a:txBody>
                  <a:tcPr marL="91423" marR="91423" marT="45673" marB="45673"/>
                </a:tc>
                <a:tc>
                  <a:txBody>
                    <a:bodyPr/>
                    <a:lstStyle/>
                    <a:p>
                      <a:pPr algn="ctr"/>
                      <a:r>
                        <a:rPr lang="zh-CN" altLang="en-US" sz="3600" dirty="0" smtClean="0"/>
                        <a:t>面向对象</a:t>
                      </a:r>
                      <a:endParaRPr lang="zh-CN" altLang="en-US" sz="3600" dirty="0"/>
                    </a:p>
                  </a:txBody>
                  <a:tcPr marL="91423" marR="91423" marT="45673" marB="45673"/>
                </a:tc>
              </a:tr>
              <a:tr h="944730">
                <a:tc>
                  <a:txBody>
                    <a:bodyPr/>
                    <a:lstStyle/>
                    <a:p>
                      <a:pPr algn="l"/>
                      <a:r>
                        <a:rPr lang="zh-CN" altLang="zh-CN" sz="2800" kern="1200" dirty="0" smtClean="0">
                          <a:solidFill>
                            <a:schemeClr val="dk1"/>
                          </a:solidFill>
                          <a:effectLst/>
                          <a:latin typeface="+mn-lt"/>
                          <a:ea typeface="+mn-ea"/>
                          <a:cs typeface="+mn-cs"/>
                        </a:rPr>
                        <a:t>分析出解决问题所需要的步骤</a:t>
                      </a:r>
                      <a:endParaRPr lang="zh-CN" altLang="en-US" sz="2800" dirty="0"/>
                    </a:p>
                  </a:txBody>
                  <a:tcPr marL="91423" marR="91423" marT="45673" marB="45673"/>
                </a:tc>
                <a:tc>
                  <a:txBody>
                    <a:bodyPr/>
                    <a:lstStyle/>
                    <a:p>
                      <a:pPr algn="l"/>
                      <a:r>
                        <a:rPr lang="zh-CN" altLang="zh-CN" sz="2800" kern="1200" dirty="0" smtClean="0">
                          <a:solidFill>
                            <a:schemeClr val="dk1"/>
                          </a:solidFill>
                          <a:effectLst/>
                          <a:latin typeface="+mn-lt"/>
                          <a:ea typeface="+mn-ea"/>
                          <a:cs typeface="+mn-cs"/>
                        </a:rPr>
                        <a:t>把构成问题</a:t>
                      </a:r>
                      <a:r>
                        <a:rPr lang="zh-CN" altLang="en-US" sz="2800" kern="1200" dirty="0" smtClean="0">
                          <a:solidFill>
                            <a:schemeClr val="dk1"/>
                          </a:solidFill>
                          <a:effectLst/>
                          <a:latin typeface="+mn-lt"/>
                          <a:ea typeface="+mn-ea"/>
                          <a:cs typeface="+mn-cs"/>
                        </a:rPr>
                        <a:t>的</a:t>
                      </a:r>
                      <a:r>
                        <a:rPr lang="zh-CN" altLang="zh-CN" sz="2800" kern="1200" dirty="0" smtClean="0">
                          <a:solidFill>
                            <a:schemeClr val="dk1"/>
                          </a:solidFill>
                          <a:effectLst/>
                          <a:latin typeface="+mn-lt"/>
                          <a:ea typeface="+mn-ea"/>
                          <a:cs typeface="+mn-cs"/>
                        </a:rPr>
                        <a:t>事务分解成各个对象</a:t>
                      </a:r>
                      <a:endParaRPr lang="zh-CN" altLang="en-US" sz="2800" dirty="0"/>
                    </a:p>
                  </a:txBody>
                  <a:tcPr marL="91423" marR="91423" marT="45673" marB="45673"/>
                </a:tc>
              </a:tr>
              <a:tr h="1798114">
                <a:tc>
                  <a:txBody>
                    <a:bodyPr/>
                    <a:lstStyle/>
                    <a:p>
                      <a:pPr algn="l"/>
                      <a:r>
                        <a:rPr lang="zh-CN" altLang="zh-CN" sz="2800" kern="1200" dirty="0" smtClean="0">
                          <a:solidFill>
                            <a:schemeClr val="dk1"/>
                          </a:solidFill>
                          <a:effectLst/>
                          <a:latin typeface="+mn-lt"/>
                          <a:ea typeface="+mn-ea"/>
                          <a:cs typeface="+mn-cs"/>
                        </a:rPr>
                        <a:t>用函数把这些步骤一步一步实现</a:t>
                      </a:r>
                      <a:endParaRPr lang="zh-CN" altLang="en-US" sz="2800" dirty="0"/>
                    </a:p>
                  </a:txBody>
                  <a:tcPr marL="91423" marR="91423" marT="45673" marB="45673"/>
                </a:tc>
                <a:tc>
                  <a:txBody>
                    <a:bodyPr/>
                    <a:lstStyle/>
                    <a:p>
                      <a:pPr algn="l"/>
                      <a:r>
                        <a:rPr lang="zh-CN" altLang="zh-CN" sz="2800" kern="1200" dirty="0" smtClean="0">
                          <a:solidFill>
                            <a:schemeClr val="dk1"/>
                          </a:solidFill>
                          <a:effectLst/>
                          <a:latin typeface="+mn-lt"/>
                          <a:ea typeface="+mn-ea"/>
                          <a:cs typeface="+mn-cs"/>
                        </a:rPr>
                        <a:t>建立对象的目的不是为了完成一个步骤</a:t>
                      </a:r>
                      <a:r>
                        <a:rPr lang="zh-CN" altLang="en-US" sz="2800" kern="1200" dirty="0" smtClean="0">
                          <a:solidFill>
                            <a:schemeClr val="dk1"/>
                          </a:solidFill>
                          <a:effectLst/>
                          <a:latin typeface="+mn-lt"/>
                          <a:ea typeface="+mn-ea"/>
                          <a:cs typeface="+mn-cs"/>
                        </a:rPr>
                        <a:t>，</a:t>
                      </a:r>
                      <a:r>
                        <a:rPr lang="zh-CN" altLang="zh-CN" sz="2800" kern="1200" dirty="0" smtClean="0">
                          <a:solidFill>
                            <a:schemeClr val="dk1"/>
                          </a:solidFill>
                          <a:effectLst/>
                          <a:latin typeface="+mn-lt"/>
                          <a:ea typeface="+mn-ea"/>
                          <a:cs typeface="+mn-cs"/>
                        </a:rPr>
                        <a:t>而是为了描叙某个事物在整个解决问题的步骤中的行为</a:t>
                      </a:r>
                      <a:endParaRPr lang="zh-CN" altLang="en-US" sz="2800" kern="1200" dirty="0">
                        <a:solidFill>
                          <a:schemeClr val="dk1"/>
                        </a:solidFill>
                        <a:effectLst/>
                        <a:latin typeface="+mn-lt"/>
                        <a:ea typeface="+mn-ea"/>
                        <a:cs typeface="+mn-cs"/>
                      </a:endParaRPr>
                    </a:p>
                  </a:txBody>
                  <a:tcPr marL="91423" marR="91423" marT="45673" marB="45673"/>
                </a:tc>
              </a:tr>
              <a:tr h="944730">
                <a:tc>
                  <a:txBody>
                    <a:bodyPr/>
                    <a:lstStyle/>
                    <a:p>
                      <a:pPr algn="l"/>
                      <a:r>
                        <a:rPr lang="zh-CN" altLang="zh-CN" sz="2800" kern="1200" dirty="0" smtClean="0">
                          <a:solidFill>
                            <a:schemeClr val="dk1"/>
                          </a:solidFill>
                          <a:effectLst/>
                          <a:latin typeface="+mn-lt"/>
                          <a:ea typeface="+mn-ea"/>
                          <a:cs typeface="+mn-cs"/>
                        </a:rPr>
                        <a:t>使用的时候一个一个依次调用</a:t>
                      </a:r>
                      <a:endParaRPr lang="zh-CN" altLang="en-US" sz="2800" dirty="0"/>
                    </a:p>
                  </a:txBody>
                  <a:tcPr marL="91423" marR="91423" marT="45673" marB="45673"/>
                </a:tc>
                <a:tc>
                  <a:txBody>
                    <a:bodyPr/>
                    <a:lstStyle/>
                    <a:p>
                      <a:pPr algn="l"/>
                      <a:r>
                        <a:rPr lang="zh-CN" altLang="en-US" sz="2800" dirty="0" smtClean="0"/>
                        <a:t>让对象调用内部封装好的行为来完成任务</a:t>
                      </a:r>
                      <a:endParaRPr lang="zh-CN" altLang="en-US" sz="2800" dirty="0"/>
                    </a:p>
                  </a:txBody>
                  <a:tcPr marL="91423" marR="91423" marT="45673" marB="45673"/>
                </a:tc>
              </a:tr>
            </a:tbl>
          </a:graphicData>
        </a:graphic>
      </p:graphicFrame>
      <p:sp>
        <p:nvSpPr>
          <p:cNvPr id="6" name="标题 1"/>
          <p:cNvSpPr>
            <a:spLocks noGrp="1"/>
          </p:cNvSpPr>
          <p:nvPr>
            <p:ph type="title"/>
          </p:nvPr>
        </p:nvSpPr>
        <p:spPr>
          <a:xfrm>
            <a:off x="1872208" y="490662"/>
            <a:ext cx="7452320" cy="778098"/>
          </a:xfrm>
          <a:extLst/>
        </p:spPr>
        <p:txBody>
          <a:bodyPr rtlCol="0">
            <a:noAutofit/>
          </a:bodyPr>
          <a:lstStyle/>
          <a:p>
            <a:pPr eaLnBrk="1" fontAlgn="auto" hangingPunct="1">
              <a:spcAft>
                <a:spcPts val="0"/>
              </a:spcAft>
              <a:defRPr/>
            </a:pPr>
            <a:r>
              <a:rPr lang="zh-CN" altLang="en-US" sz="3600" b="1" dirty="0" smtClean="0">
                <a:ln w="12700">
                  <a:solidFill>
                    <a:schemeClr val="tx2">
                      <a:lumMod val="75000"/>
                    </a:schemeClr>
                  </a:solidFill>
                </a:ln>
                <a:solidFill>
                  <a:schemeClr val="bg1"/>
                </a:solidFill>
                <a:latin typeface="微软雅黑" panose="020B0503020204020204" pitchFamily="34" charset="-122"/>
                <a:ea typeface="微软雅黑" panose="020B0503020204020204" pitchFamily="34" charset="-122"/>
              </a:rPr>
              <a:t>趣 味 编 程</a:t>
            </a:r>
            <a:r>
              <a:rPr lang="en-US" altLang="zh-CN" sz="3600" b="1" dirty="0" smtClean="0">
                <a:ln w="12700">
                  <a:solidFill>
                    <a:schemeClr val="tx2">
                      <a:lumMod val="75000"/>
                    </a:schemeClr>
                  </a:solidFill>
                </a:ln>
                <a:solidFill>
                  <a:schemeClr val="bg1"/>
                </a:solidFill>
                <a:latin typeface="微软雅黑" panose="020B0503020204020204" pitchFamily="34" charset="-122"/>
                <a:ea typeface="微软雅黑" panose="020B0503020204020204" pitchFamily="34" charset="-122"/>
              </a:rPr>
              <a:t>—</a:t>
            </a:r>
            <a:r>
              <a:rPr lang="zh-CN" altLang="en-US" sz="3600" b="1" dirty="0">
                <a:ln w="12700">
                  <a:solidFill>
                    <a:schemeClr val="tx2">
                      <a:lumMod val="75000"/>
                    </a:schemeClr>
                  </a:solidFill>
                </a:ln>
                <a:solidFill>
                  <a:schemeClr val="bg1"/>
                </a:solidFill>
                <a:latin typeface="微软雅黑" panose="020B0503020204020204" pitchFamily="34" charset="-122"/>
                <a:ea typeface="微软雅黑" panose="020B0503020204020204" pitchFamily="34" charset="-122"/>
              </a:rPr>
              <a:t>面向过程</a:t>
            </a:r>
            <a:r>
              <a:rPr lang="en-US" altLang="zh-CN" sz="3600" b="1" dirty="0">
                <a:ln w="12700">
                  <a:solidFill>
                    <a:schemeClr val="tx2">
                      <a:lumMod val="75000"/>
                    </a:schemeClr>
                  </a:solidFill>
                </a:ln>
                <a:solidFill>
                  <a:schemeClr val="bg1"/>
                </a:solidFill>
                <a:latin typeface="微软雅黑" panose="020B0503020204020204" pitchFamily="34" charset="-122"/>
                <a:ea typeface="微软雅黑" panose="020B0503020204020204" pitchFamily="34" charset="-122"/>
              </a:rPr>
              <a:t>VS</a:t>
            </a:r>
            <a:r>
              <a:rPr lang="zh-CN" altLang="en-US" sz="3600" b="1" dirty="0">
                <a:ln w="12700">
                  <a:solidFill>
                    <a:schemeClr val="tx2">
                      <a:lumMod val="75000"/>
                    </a:schemeClr>
                  </a:solidFill>
                </a:ln>
                <a:solidFill>
                  <a:schemeClr val="bg1"/>
                </a:solidFill>
                <a:latin typeface="微软雅黑" panose="020B0503020204020204" pitchFamily="34" charset="-122"/>
                <a:ea typeface="微软雅黑" panose="020B0503020204020204" pitchFamily="34" charset="-122"/>
              </a:rPr>
              <a:t>面向对象</a:t>
            </a: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3"/>
          <p:cNvSpPr txBox="1">
            <a:spLocks noChangeArrowheads="1"/>
          </p:cNvSpPr>
          <p:nvPr/>
        </p:nvSpPr>
        <p:spPr bwMode="auto">
          <a:xfrm>
            <a:off x="395288" y="1385888"/>
            <a:ext cx="8424862"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531813" indent="-531813"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lnSpc>
                <a:spcPct val="170000"/>
              </a:lnSpc>
              <a:spcBef>
                <a:spcPct val="0"/>
              </a:spcBef>
              <a:buFont typeface="微软雅黑" pitchFamily="34" charset="-122"/>
              <a:buChar char="●"/>
            </a:pPr>
            <a:r>
              <a:rPr lang="zh-CN" altLang="en-US" sz="2800">
                <a:solidFill>
                  <a:schemeClr val="hlink"/>
                </a:solidFill>
                <a:latin typeface="微软雅黑" pitchFamily="34" charset="-122"/>
                <a:ea typeface="微软雅黑" pitchFamily="34" charset="-122"/>
              </a:rPr>
              <a:t>基于</a:t>
            </a:r>
            <a:r>
              <a:rPr lang="en-US" altLang="zh-CN" sz="2800">
                <a:solidFill>
                  <a:schemeClr val="hlink"/>
                </a:solidFill>
                <a:latin typeface="微软雅黑" pitchFamily="34" charset="-122"/>
                <a:ea typeface="微软雅黑" pitchFamily="34" charset="-122"/>
              </a:rPr>
              <a:t>JavaScript</a:t>
            </a:r>
            <a:r>
              <a:rPr lang="zh-CN" altLang="en-US" sz="2800">
                <a:solidFill>
                  <a:schemeClr val="hlink"/>
                </a:solidFill>
                <a:latin typeface="微软雅黑" pitchFamily="34" charset="-122"/>
                <a:ea typeface="微软雅黑" pitchFamily="34" charset="-122"/>
              </a:rPr>
              <a:t>的在线编程平台</a:t>
            </a:r>
            <a:endParaRPr lang="en-US" altLang="zh-CN" sz="2800">
              <a:solidFill>
                <a:schemeClr val="hlink"/>
              </a:solidFill>
              <a:latin typeface="微软雅黑" pitchFamily="34" charset="-122"/>
              <a:ea typeface="微软雅黑" pitchFamily="34" charset="-122"/>
            </a:endParaRPr>
          </a:p>
        </p:txBody>
      </p:sp>
      <p:sp>
        <p:nvSpPr>
          <p:cNvPr id="7" name="矩形 6"/>
          <p:cNvSpPr/>
          <p:nvPr/>
        </p:nvSpPr>
        <p:spPr>
          <a:xfrm>
            <a:off x="0" y="404664"/>
            <a:ext cx="9144000" cy="864096"/>
          </a:xfrm>
          <a:prstGeom prst="rect">
            <a:avLst/>
          </a:prstGeom>
          <a:gradFill flip="none" rotWithShape="1">
            <a:gsLst>
              <a:gs pos="0">
                <a:srgbClr val="FFFFCC">
                  <a:alpha val="86000"/>
                </a:srgbClr>
              </a:gs>
              <a:gs pos="100000">
                <a:schemeClr val="bg1">
                  <a:alpha val="37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1" name="标题 1"/>
          <p:cNvSpPr>
            <a:spLocks noGrp="1"/>
          </p:cNvSpPr>
          <p:nvPr>
            <p:ph type="title"/>
          </p:nvPr>
        </p:nvSpPr>
        <p:spPr>
          <a:xfrm>
            <a:off x="2483768" y="490662"/>
            <a:ext cx="6336382" cy="778098"/>
          </a:xfrm>
          <a:extLst/>
        </p:spPr>
        <p:txBody>
          <a:bodyPr rtlCol="0">
            <a:normAutofit fontScale="90000"/>
          </a:bodyPr>
          <a:lstStyle/>
          <a:p>
            <a:pPr eaLnBrk="1" fontAlgn="auto" hangingPunct="1">
              <a:spcAft>
                <a:spcPts val="0"/>
              </a:spcAft>
              <a:defRPr/>
            </a:pPr>
            <a:r>
              <a:rPr lang="zh-CN" altLang="en-US" b="1" dirty="0" smtClean="0">
                <a:ln w="12700">
                  <a:solidFill>
                    <a:schemeClr val="tx2">
                      <a:lumMod val="75000"/>
                    </a:schemeClr>
                  </a:solidFill>
                </a:ln>
                <a:solidFill>
                  <a:schemeClr val="bg1"/>
                </a:solidFill>
                <a:latin typeface="微软雅黑" panose="020B0503020204020204" pitchFamily="34" charset="-122"/>
                <a:ea typeface="微软雅黑" panose="020B0503020204020204" pitchFamily="34" charset="-122"/>
              </a:rPr>
              <a:t>趣 味 编 程</a:t>
            </a:r>
            <a:r>
              <a:rPr lang="en-US" altLang="zh-CN" b="1" dirty="0" smtClean="0">
                <a:ln w="12700">
                  <a:solidFill>
                    <a:schemeClr val="tx2">
                      <a:lumMod val="75000"/>
                    </a:schemeClr>
                  </a:solidFill>
                </a:ln>
                <a:solidFill>
                  <a:schemeClr val="bg1"/>
                </a:solidFill>
                <a:latin typeface="微软雅黑" panose="020B0503020204020204" pitchFamily="34" charset="-122"/>
                <a:ea typeface="微软雅黑" panose="020B0503020204020204" pitchFamily="34" charset="-122"/>
              </a:rPr>
              <a:t>—</a:t>
            </a:r>
            <a:r>
              <a:rPr lang="zh-CN" altLang="en-US" b="1" dirty="0" smtClean="0">
                <a:ln w="12700">
                  <a:solidFill>
                    <a:schemeClr val="tx2">
                      <a:lumMod val="75000"/>
                    </a:schemeClr>
                  </a:solidFill>
                </a:ln>
                <a:solidFill>
                  <a:schemeClr val="bg1"/>
                </a:solidFill>
                <a:latin typeface="微软雅黑" panose="020B0503020204020204" pitchFamily="34" charset="-122"/>
                <a:ea typeface="微软雅黑" panose="020B0503020204020204" pitchFamily="34" charset="-122"/>
              </a:rPr>
              <a:t>在线编程平台</a:t>
            </a:r>
            <a:endParaRPr lang="zh-CN" altLang="en-US" b="1" dirty="0">
              <a:ln w="12700">
                <a:solidFill>
                  <a:schemeClr val="tx2">
                    <a:lumMod val="75000"/>
                  </a:schemeClr>
                </a:solidFill>
              </a:ln>
              <a:solidFill>
                <a:schemeClr val="bg1"/>
              </a:solidFill>
              <a:latin typeface="微软雅黑" panose="020B0503020204020204" pitchFamily="34" charset="-122"/>
              <a:ea typeface="微软雅黑" panose="020B0503020204020204" pitchFamily="34" charset="-122"/>
            </a:endParaRPr>
          </a:p>
        </p:txBody>
      </p:sp>
      <p:cxnSp>
        <p:nvCxnSpPr>
          <p:cNvPr id="5" name="直接连接符 4"/>
          <p:cNvCxnSpPr>
            <a:endCxn id="10" idx="3"/>
          </p:cNvCxnSpPr>
          <p:nvPr/>
        </p:nvCxnSpPr>
        <p:spPr>
          <a:xfrm flipV="1">
            <a:off x="1971675" y="3208338"/>
            <a:ext cx="460375" cy="679450"/>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1971675" y="4040188"/>
            <a:ext cx="755650" cy="0"/>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1843088" y="4219575"/>
            <a:ext cx="717550" cy="574675"/>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9" name="组合 8"/>
          <p:cNvGrpSpPr>
            <a:grpSpLocks/>
          </p:cNvGrpSpPr>
          <p:nvPr/>
        </p:nvGrpSpPr>
        <p:grpSpPr bwMode="auto">
          <a:xfrm>
            <a:off x="2308225" y="2492375"/>
            <a:ext cx="838200" cy="838200"/>
            <a:chOff x="1762125" y="2667000"/>
            <a:chExt cx="838200" cy="838200"/>
          </a:xfrm>
        </p:grpSpPr>
        <p:sp>
          <p:nvSpPr>
            <p:cNvPr id="10" name="椭圆 9"/>
            <p:cNvSpPr/>
            <p:nvPr/>
          </p:nvSpPr>
          <p:spPr>
            <a:xfrm>
              <a:off x="1762125" y="2667000"/>
              <a:ext cx="838200" cy="838200"/>
            </a:xfrm>
            <a:prstGeom prst="ellipse">
              <a:avLst/>
            </a:prstGeom>
            <a:solidFill>
              <a:srgbClr val="92D050"/>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a:defRPr/>
              </a:pPr>
              <a:endParaRPr lang="zh-CN" altLang="en-US" b="1">
                <a:solidFill>
                  <a:schemeClr val="bg1"/>
                </a:solidFill>
                <a:latin typeface="微软雅黑" pitchFamily="34" charset="-122"/>
              </a:endParaRPr>
            </a:p>
          </p:txBody>
        </p:sp>
        <p:sp>
          <p:nvSpPr>
            <p:cNvPr id="12" name="矩形 11"/>
            <p:cNvSpPr/>
            <p:nvPr/>
          </p:nvSpPr>
          <p:spPr>
            <a:xfrm>
              <a:off x="1858963" y="2916238"/>
              <a:ext cx="649287" cy="368300"/>
            </a:xfrm>
            <a:prstGeom prst="rect">
              <a:avLst/>
            </a:prstGeom>
          </p:spPr>
          <p:txBody>
            <a:bodyPr wrap="none">
              <a:spAutoFit/>
            </a:bodyPr>
            <a:lstStyle/>
            <a:p>
              <a:pPr>
                <a:defRPr/>
              </a:pPr>
              <a:r>
                <a:rPr lang="zh-CN" altLang="en-US" b="1" dirty="0">
                  <a:solidFill>
                    <a:schemeClr val="bg1"/>
                  </a:solidFill>
                  <a:latin typeface="+mn-ea"/>
                  <a:ea typeface="+mn-ea"/>
                </a:rPr>
                <a:t>动画</a:t>
              </a:r>
              <a:endParaRPr lang="en-US" altLang="zh-CN" b="1" dirty="0">
                <a:solidFill>
                  <a:schemeClr val="bg1"/>
                </a:solidFill>
                <a:latin typeface="+mn-ea"/>
                <a:ea typeface="+mn-ea"/>
              </a:endParaRPr>
            </a:p>
          </p:txBody>
        </p:sp>
      </p:grpSp>
      <p:pic>
        <p:nvPicPr>
          <p:cNvPr id="13" name="Picture 2"/>
          <p:cNvPicPr>
            <a:picLocks noChangeAspect="1" noChangeArrowheads="1"/>
          </p:cNvPicPr>
          <p:nvPr/>
        </p:nvPicPr>
        <p:blipFill>
          <a:blip r:embed="rId3" cstate="print">
            <a:extLst/>
          </a:blip>
          <a:srcRect b="4347"/>
          <a:stretch>
            <a:fillRect/>
          </a:stretch>
        </p:blipFill>
        <p:spPr bwMode="auto">
          <a:xfrm>
            <a:off x="1484958" y="3235846"/>
            <a:ext cx="665162" cy="2063750"/>
          </a:xfrm>
          <a:prstGeom prst="rect">
            <a:avLst/>
          </a:prstGeom>
          <a:noFill/>
          <a:ln>
            <a:noFill/>
          </a:ln>
          <a:effectLst>
            <a:reflection blurRad="6350" stA="52000" endA="300" endPos="35000" dir="5400000" sy="-100000" algn="bl" rotWithShape="0"/>
          </a:effectLst>
          <a:extLst/>
        </p:spPr>
      </p:pic>
      <p:grpSp>
        <p:nvGrpSpPr>
          <p:cNvPr id="14" name="组合 13"/>
          <p:cNvGrpSpPr>
            <a:grpSpLocks/>
          </p:cNvGrpSpPr>
          <p:nvPr/>
        </p:nvGrpSpPr>
        <p:grpSpPr bwMode="auto">
          <a:xfrm>
            <a:off x="2841625" y="3382963"/>
            <a:ext cx="1009650" cy="1009650"/>
            <a:chOff x="2295922" y="3557588"/>
            <a:chExt cx="1009650" cy="1009650"/>
          </a:xfrm>
        </p:grpSpPr>
        <p:sp>
          <p:nvSpPr>
            <p:cNvPr id="15" name="椭圆 14"/>
            <p:cNvSpPr/>
            <p:nvPr/>
          </p:nvSpPr>
          <p:spPr>
            <a:xfrm>
              <a:off x="2295922" y="3557588"/>
              <a:ext cx="1009650" cy="1009650"/>
            </a:xfrm>
            <a:prstGeom prst="ellipse">
              <a:avLst/>
            </a:prstGeom>
            <a:solidFill>
              <a:srgbClr val="43BBE1"/>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a:defRPr/>
              </a:pPr>
              <a:endParaRPr lang="zh-CN" altLang="en-US" b="1">
                <a:solidFill>
                  <a:schemeClr val="bg1"/>
                </a:solidFill>
                <a:latin typeface="微软雅黑" pitchFamily="34" charset="-122"/>
              </a:endParaRPr>
            </a:p>
          </p:txBody>
        </p:sp>
        <p:sp>
          <p:nvSpPr>
            <p:cNvPr id="16" name="矩形 15"/>
            <p:cNvSpPr/>
            <p:nvPr/>
          </p:nvSpPr>
          <p:spPr>
            <a:xfrm>
              <a:off x="2511822" y="3851275"/>
              <a:ext cx="650875" cy="369888"/>
            </a:xfrm>
            <a:prstGeom prst="rect">
              <a:avLst/>
            </a:prstGeom>
          </p:spPr>
          <p:txBody>
            <a:bodyPr wrap="none">
              <a:spAutoFit/>
            </a:bodyPr>
            <a:lstStyle/>
            <a:p>
              <a:pPr algn="ctr">
                <a:defRPr/>
              </a:pPr>
              <a:r>
                <a:rPr lang="zh-CN" altLang="en-US" b="1" dirty="0">
                  <a:solidFill>
                    <a:schemeClr val="bg1"/>
                  </a:solidFill>
                  <a:latin typeface="+mn-ea"/>
                  <a:ea typeface="+mn-ea"/>
                </a:rPr>
                <a:t>交互</a:t>
              </a:r>
              <a:endParaRPr lang="en-US" altLang="zh-CN" b="1" dirty="0">
                <a:solidFill>
                  <a:schemeClr val="bg1"/>
                </a:solidFill>
                <a:latin typeface="+mn-ea"/>
                <a:ea typeface="+mn-ea"/>
              </a:endParaRPr>
            </a:p>
          </p:txBody>
        </p:sp>
      </p:grpSp>
      <p:grpSp>
        <p:nvGrpSpPr>
          <p:cNvPr id="17" name="组合 16"/>
          <p:cNvGrpSpPr>
            <a:grpSpLocks/>
          </p:cNvGrpSpPr>
          <p:nvPr/>
        </p:nvGrpSpPr>
        <p:grpSpPr bwMode="auto">
          <a:xfrm>
            <a:off x="2397125" y="4551363"/>
            <a:ext cx="1098550" cy="1098550"/>
            <a:chOff x="1851025" y="4725988"/>
            <a:chExt cx="1098550" cy="1098550"/>
          </a:xfrm>
        </p:grpSpPr>
        <p:sp>
          <p:nvSpPr>
            <p:cNvPr id="18" name="椭圆 17"/>
            <p:cNvSpPr/>
            <p:nvPr/>
          </p:nvSpPr>
          <p:spPr>
            <a:xfrm>
              <a:off x="1851025" y="4725988"/>
              <a:ext cx="1098550" cy="1098550"/>
            </a:xfrm>
            <a:prstGeom prst="ellipse">
              <a:avLst/>
            </a:prstGeom>
            <a:solidFill>
              <a:srgbClr val="FFC000"/>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a:defRPr/>
              </a:pPr>
              <a:endParaRPr lang="zh-CN" altLang="en-US" b="1">
                <a:solidFill>
                  <a:schemeClr val="bg1"/>
                </a:solidFill>
                <a:latin typeface="微软雅黑" pitchFamily="34" charset="-122"/>
              </a:endParaRPr>
            </a:p>
          </p:txBody>
        </p:sp>
        <p:sp>
          <p:nvSpPr>
            <p:cNvPr id="19" name="矩形 18"/>
            <p:cNvSpPr/>
            <p:nvPr/>
          </p:nvSpPr>
          <p:spPr>
            <a:xfrm>
              <a:off x="1993900" y="5075238"/>
              <a:ext cx="881063" cy="369887"/>
            </a:xfrm>
            <a:prstGeom prst="rect">
              <a:avLst/>
            </a:prstGeom>
          </p:spPr>
          <p:txBody>
            <a:bodyPr wrap="none">
              <a:spAutoFit/>
            </a:bodyPr>
            <a:lstStyle/>
            <a:p>
              <a:pPr algn="ctr">
                <a:defRPr/>
              </a:pPr>
              <a:r>
                <a:rPr lang="zh-CN" altLang="en-US" b="1" dirty="0">
                  <a:solidFill>
                    <a:schemeClr val="bg1"/>
                  </a:solidFill>
                  <a:latin typeface="+mn-ea"/>
                  <a:ea typeface="+mn-ea"/>
                </a:rPr>
                <a:t>真实感</a:t>
              </a:r>
            </a:p>
          </p:txBody>
        </p:sp>
      </p:grpSp>
      <p:pic>
        <p:nvPicPr>
          <p:cNvPr id="20" name="Picture 4" descr="图案 箭头 上升">
            <a:hlinkClick r:id="rId4" tooltip="图案 箭头 上升指标 上升"/>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64138" y="2781300"/>
            <a:ext cx="2863850" cy="286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矩形 20"/>
          <p:cNvSpPr/>
          <p:nvPr/>
        </p:nvSpPr>
        <p:spPr>
          <a:xfrm>
            <a:off x="4830358" y="3364929"/>
            <a:ext cx="1851789" cy="1077218"/>
          </a:xfrm>
          <a:prstGeom prst="rect">
            <a:avLst/>
          </a:prstGeom>
        </p:spPr>
        <p:txBody>
          <a:bodyPr wrap="none">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defRPr/>
            </a:pPr>
            <a:r>
              <a:rPr lang="zh-CN" altLang="en-US" sz="3200"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微软雅黑" pitchFamily="34" charset="-122"/>
                <a:ea typeface="微软雅黑" pitchFamily="34" charset="-122"/>
              </a:rPr>
              <a:t>简化工作</a:t>
            </a:r>
            <a:endParaRPr lang="en-US" altLang="zh-CN" sz="3200"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微软雅黑" pitchFamily="34" charset="-122"/>
              <a:ea typeface="微软雅黑" pitchFamily="34" charset="-122"/>
            </a:endParaRPr>
          </a:p>
          <a:p>
            <a:pPr>
              <a:defRPr/>
            </a:pPr>
            <a:r>
              <a:rPr lang="zh-CN" altLang="en-US" sz="3200"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微软雅黑" pitchFamily="34" charset="-122"/>
                <a:ea typeface="微软雅黑" pitchFamily="34" charset="-122"/>
              </a:rPr>
              <a:t>提高效率</a:t>
            </a:r>
            <a:endParaRPr lang="en-US" altLang="zh-CN" sz="3200"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微软雅黑" pitchFamily="34" charset="-122"/>
              <a:ea typeface="微软雅黑"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par>
                          <p:cTn id="8" fill="hold" nodeType="afterGroup">
                            <p:stCondLst>
                              <p:cond delay="500"/>
                            </p:stCondLst>
                            <p:childTnLst>
                              <p:par>
                                <p:cTn id="9" presetID="22" presetClass="entr" presetSubtype="8"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left)">
                                      <p:cBhvr>
                                        <p:cTn id="11" dur="500"/>
                                        <p:tgtEl>
                                          <p:spTgt spid="5"/>
                                        </p:tgtEl>
                                      </p:cBhvr>
                                    </p:animEffect>
                                  </p:childTnLst>
                                </p:cTn>
                              </p:par>
                              <p:par>
                                <p:cTn id="12" presetID="22" presetClass="entr" presetSubtype="8" fill="hold" nodeType="with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wipe(left)">
                                      <p:cBhvr>
                                        <p:cTn id="14" dur="500"/>
                                        <p:tgtEl>
                                          <p:spTgt spid="6"/>
                                        </p:tgtEl>
                                      </p:cBhvr>
                                    </p:animEffect>
                                  </p:childTnLst>
                                </p:cTn>
                              </p:par>
                              <p:par>
                                <p:cTn id="15" presetID="22" presetClass="entr" presetSubtype="8" fill="hold"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left)">
                                      <p:cBhvr>
                                        <p:cTn id="17" dur="500"/>
                                        <p:tgtEl>
                                          <p:spTgt spid="8"/>
                                        </p:tgtEl>
                                      </p:cBhvr>
                                    </p:animEffect>
                                  </p:childTnLst>
                                </p:cTn>
                              </p:par>
                            </p:childTnLst>
                          </p:cTn>
                        </p:par>
                        <p:par>
                          <p:cTn id="18" fill="hold" nodeType="afterGroup">
                            <p:stCondLst>
                              <p:cond delay="1000"/>
                            </p:stCondLst>
                            <p:childTnLst>
                              <p:par>
                                <p:cTn id="19" presetID="23" presetClass="entr" presetSubtype="16" fill="hold" nodeType="afterEffect">
                                  <p:stCondLst>
                                    <p:cond delay="0"/>
                                  </p:stCondLst>
                                  <p:childTnLst>
                                    <p:set>
                                      <p:cBhvr>
                                        <p:cTn id="20" dur="1" fill="hold">
                                          <p:stCondLst>
                                            <p:cond delay="0"/>
                                          </p:stCondLst>
                                        </p:cTn>
                                        <p:tgtEl>
                                          <p:spTgt spid="17"/>
                                        </p:tgtEl>
                                        <p:attrNameLst>
                                          <p:attrName>style.visibility</p:attrName>
                                        </p:attrNameLst>
                                      </p:cBhvr>
                                      <p:to>
                                        <p:strVal val="visible"/>
                                      </p:to>
                                    </p:set>
                                    <p:anim calcmode="lin" valueType="num">
                                      <p:cBhvr>
                                        <p:cTn id="21" dur="500" fill="hold"/>
                                        <p:tgtEl>
                                          <p:spTgt spid="17"/>
                                        </p:tgtEl>
                                        <p:attrNameLst>
                                          <p:attrName>ppt_w</p:attrName>
                                        </p:attrNameLst>
                                      </p:cBhvr>
                                      <p:tavLst>
                                        <p:tav tm="0">
                                          <p:val>
                                            <p:fltVal val="0"/>
                                          </p:val>
                                        </p:tav>
                                        <p:tav tm="100000">
                                          <p:val>
                                            <p:strVal val="#ppt_w"/>
                                          </p:val>
                                        </p:tav>
                                      </p:tavLst>
                                    </p:anim>
                                    <p:anim calcmode="lin" valueType="num">
                                      <p:cBhvr>
                                        <p:cTn id="22" dur="500" fill="hold"/>
                                        <p:tgtEl>
                                          <p:spTgt spid="17"/>
                                        </p:tgtEl>
                                        <p:attrNameLst>
                                          <p:attrName>ppt_h</p:attrName>
                                        </p:attrNameLst>
                                      </p:cBhvr>
                                      <p:tavLst>
                                        <p:tav tm="0">
                                          <p:val>
                                            <p:fltVal val="0"/>
                                          </p:val>
                                        </p:tav>
                                        <p:tav tm="100000">
                                          <p:val>
                                            <p:strVal val="#ppt_h"/>
                                          </p:val>
                                        </p:tav>
                                      </p:tavLst>
                                    </p:anim>
                                  </p:childTnLst>
                                </p:cTn>
                              </p:par>
                              <p:par>
                                <p:cTn id="23" presetID="8" presetClass="emph" presetSubtype="0" fill="hold" nodeType="withEffect">
                                  <p:stCondLst>
                                    <p:cond delay="0"/>
                                  </p:stCondLst>
                                  <p:childTnLst>
                                    <p:animRot by="21600000">
                                      <p:cBhvr>
                                        <p:cTn id="24" dur="500" fill="hold"/>
                                        <p:tgtEl>
                                          <p:spTgt spid="17"/>
                                        </p:tgtEl>
                                        <p:attrNameLst>
                                          <p:attrName>r</p:attrName>
                                        </p:attrNameLst>
                                      </p:cBhvr>
                                    </p:animRot>
                                  </p:childTnLst>
                                </p:cTn>
                              </p:par>
                              <p:par>
                                <p:cTn id="25" presetID="23" presetClass="entr" presetSubtype="16"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anim calcmode="lin" valueType="num">
                                      <p:cBhvr>
                                        <p:cTn id="27" dur="500" fill="hold"/>
                                        <p:tgtEl>
                                          <p:spTgt spid="14"/>
                                        </p:tgtEl>
                                        <p:attrNameLst>
                                          <p:attrName>ppt_w</p:attrName>
                                        </p:attrNameLst>
                                      </p:cBhvr>
                                      <p:tavLst>
                                        <p:tav tm="0">
                                          <p:val>
                                            <p:fltVal val="0"/>
                                          </p:val>
                                        </p:tav>
                                        <p:tav tm="100000">
                                          <p:val>
                                            <p:strVal val="#ppt_w"/>
                                          </p:val>
                                        </p:tav>
                                      </p:tavLst>
                                    </p:anim>
                                    <p:anim calcmode="lin" valueType="num">
                                      <p:cBhvr>
                                        <p:cTn id="28" dur="500" fill="hold"/>
                                        <p:tgtEl>
                                          <p:spTgt spid="14"/>
                                        </p:tgtEl>
                                        <p:attrNameLst>
                                          <p:attrName>ppt_h</p:attrName>
                                        </p:attrNameLst>
                                      </p:cBhvr>
                                      <p:tavLst>
                                        <p:tav tm="0">
                                          <p:val>
                                            <p:fltVal val="0"/>
                                          </p:val>
                                        </p:tav>
                                        <p:tav tm="100000">
                                          <p:val>
                                            <p:strVal val="#ppt_h"/>
                                          </p:val>
                                        </p:tav>
                                      </p:tavLst>
                                    </p:anim>
                                  </p:childTnLst>
                                </p:cTn>
                              </p:par>
                              <p:par>
                                <p:cTn id="29" presetID="8" presetClass="emph" presetSubtype="0" fill="hold" nodeType="withEffect">
                                  <p:stCondLst>
                                    <p:cond delay="0"/>
                                  </p:stCondLst>
                                  <p:childTnLst>
                                    <p:animRot by="21600000">
                                      <p:cBhvr>
                                        <p:cTn id="30" dur="500" fill="hold"/>
                                        <p:tgtEl>
                                          <p:spTgt spid="14"/>
                                        </p:tgtEl>
                                        <p:attrNameLst>
                                          <p:attrName>r</p:attrName>
                                        </p:attrNameLst>
                                      </p:cBhvr>
                                    </p:animRot>
                                  </p:childTnLst>
                                </p:cTn>
                              </p:par>
                              <p:par>
                                <p:cTn id="31" presetID="23" presetClass="entr" presetSubtype="16" fill="hold" nodeType="withEffect">
                                  <p:stCondLst>
                                    <p:cond delay="0"/>
                                  </p:stCondLst>
                                  <p:childTnLst>
                                    <p:set>
                                      <p:cBhvr>
                                        <p:cTn id="32" dur="1" fill="hold">
                                          <p:stCondLst>
                                            <p:cond delay="0"/>
                                          </p:stCondLst>
                                        </p:cTn>
                                        <p:tgtEl>
                                          <p:spTgt spid="9"/>
                                        </p:tgtEl>
                                        <p:attrNameLst>
                                          <p:attrName>style.visibility</p:attrName>
                                        </p:attrNameLst>
                                      </p:cBhvr>
                                      <p:to>
                                        <p:strVal val="visible"/>
                                      </p:to>
                                    </p:set>
                                    <p:anim calcmode="lin" valueType="num">
                                      <p:cBhvr>
                                        <p:cTn id="33" dur="500" fill="hold"/>
                                        <p:tgtEl>
                                          <p:spTgt spid="9"/>
                                        </p:tgtEl>
                                        <p:attrNameLst>
                                          <p:attrName>ppt_w</p:attrName>
                                        </p:attrNameLst>
                                      </p:cBhvr>
                                      <p:tavLst>
                                        <p:tav tm="0">
                                          <p:val>
                                            <p:fltVal val="0"/>
                                          </p:val>
                                        </p:tav>
                                        <p:tav tm="100000">
                                          <p:val>
                                            <p:strVal val="#ppt_w"/>
                                          </p:val>
                                        </p:tav>
                                      </p:tavLst>
                                    </p:anim>
                                    <p:anim calcmode="lin" valueType="num">
                                      <p:cBhvr>
                                        <p:cTn id="34" dur="500" fill="hold"/>
                                        <p:tgtEl>
                                          <p:spTgt spid="9"/>
                                        </p:tgtEl>
                                        <p:attrNameLst>
                                          <p:attrName>ppt_h</p:attrName>
                                        </p:attrNameLst>
                                      </p:cBhvr>
                                      <p:tavLst>
                                        <p:tav tm="0">
                                          <p:val>
                                            <p:fltVal val="0"/>
                                          </p:val>
                                        </p:tav>
                                        <p:tav tm="100000">
                                          <p:val>
                                            <p:strVal val="#ppt_h"/>
                                          </p:val>
                                        </p:tav>
                                      </p:tavLst>
                                    </p:anim>
                                  </p:childTnLst>
                                </p:cTn>
                              </p:par>
                              <p:par>
                                <p:cTn id="35" presetID="8" presetClass="emph" presetSubtype="0" fill="hold" nodeType="withEffect">
                                  <p:stCondLst>
                                    <p:cond delay="0"/>
                                  </p:stCondLst>
                                  <p:childTnLst>
                                    <p:animRot by="21600000">
                                      <p:cBhvr>
                                        <p:cTn id="36" dur="500" fill="hold"/>
                                        <p:tgtEl>
                                          <p:spTgt spid="9"/>
                                        </p:tgtEl>
                                        <p:attrNameLst>
                                          <p:attrName>r</p:attrName>
                                        </p:attrNameLst>
                                      </p:cBhvr>
                                    </p:animRot>
                                  </p:childTnLst>
                                </p:cTn>
                              </p:par>
                            </p:childTnLst>
                          </p:cTn>
                        </p:par>
                        <p:par>
                          <p:cTn id="37" fill="hold" nodeType="afterGroup">
                            <p:stCondLst>
                              <p:cond delay="1500"/>
                            </p:stCondLst>
                            <p:childTnLst>
                              <p:par>
                                <p:cTn id="38" presetID="22" presetClass="entr" presetSubtype="4" fill="hold" nodeType="afterEffect">
                                  <p:stCondLst>
                                    <p:cond delay="0"/>
                                  </p:stCondLst>
                                  <p:childTnLst>
                                    <p:set>
                                      <p:cBhvr>
                                        <p:cTn id="39" dur="1" fill="hold">
                                          <p:stCondLst>
                                            <p:cond delay="0"/>
                                          </p:stCondLst>
                                        </p:cTn>
                                        <p:tgtEl>
                                          <p:spTgt spid="20"/>
                                        </p:tgtEl>
                                        <p:attrNameLst>
                                          <p:attrName>style.visibility</p:attrName>
                                        </p:attrNameLst>
                                      </p:cBhvr>
                                      <p:to>
                                        <p:strVal val="visible"/>
                                      </p:to>
                                    </p:set>
                                    <p:animEffect transition="in" filter="wipe(down)">
                                      <p:cBhvr>
                                        <p:cTn id="40" dur="500"/>
                                        <p:tgtEl>
                                          <p:spTgt spid="20"/>
                                        </p:tgtEl>
                                      </p:cBhvr>
                                    </p:animEffect>
                                  </p:childTnLst>
                                </p:cTn>
                              </p:par>
                              <p:par>
                                <p:cTn id="41" presetID="23" presetClass="entr" presetSubtype="16" fill="hold" nodeType="withEffect">
                                  <p:stCondLst>
                                    <p:cond delay="250"/>
                                  </p:stCondLst>
                                  <p:childTnLst>
                                    <p:set>
                                      <p:cBhvr>
                                        <p:cTn id="42" dur="1" fill="hold">
                                          <p:stCondLst>
                                            <p:cond delay="0"/>
                                          </p:stCondLst>
                                        </p:cTn>
                                        <p:tgtEl>
                                          <p:spTgt spid="21"/>
                                        </p:tgtEl>
                                        <p:attrNameLst>
                                          <p:attrName>style.visibility</p:attrName>
                                        </p:attrNameLst>
                                      </p:cBhvr>
                                      <p:to>
                                        <p:strVal val="visible"/>
                                      </p:to>
                                    </p:set>
                                    <p:anim calcmode="lin" valueType="num">
                                      <p:cBhvr>
                                        <p:cTn id="43" dur="500" fill="hold"/>
                                        <p:tgtEl>
                                          <p:spTgt spid="21"/>
                                        </p:tgtEl>
                                        <p:attrNameLst>
                                          <p:attrName>ppt_w</p:attrName>
                                        </p:attrNameLst>
                                      </p:cBhvr>
                                      <p:tavLst>
                                        <p:tav tm="0">
                                          <p:val>
                                            <p:fltVal val="0"/>
                                          </p:val>
                                        </p:tav>
                                        <p:tav tm="100000">
                                          <p:val>
                                            <p:strVal val="#ppt_w"/>
                                          </p:val>
                                        </p:tav>
                                      </p:tavLst>
                                    </p:anim>
                                    <p:anim calcmode="lin" valueType="num">
                                      <p:cBhvr>
                                        <p:cTn id="44" dur="500" fill="hold"/>
                                        <p:tgtEl>
                                          <p:spTgt spid="21"/>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0" y="404664"/>
            <a:ext cx="9144000" cy="864096"/>
          </a:xfrm>
          <a:prstGeom prst="rect">
            <a:avLst/>
          </a:prstGeom>
          <a:gradFill flip="none" rotWithShape="1">
            <a:gsLst>
              <a:gs pos="0">
                <a:srgbClr val="FFFFCC">
                  <a:alpha val="86000"/>
                </a:srgbClr>
              </a:gs>
              <a:gs pos="100000">
                <a:schemeClr val="bg1">
                  <a:alpha val="37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6" name="标题 1"/>
          <p:cNvSpPr>
            <a:spLocks noGrp="1"/>
          </p:cNvSpPr>
          <p:nvPr>
            <p:ph type="title"/>
          </p:nvPr>
        </p:nvSpPr>
        <p:spPr>
          <a:xfrm>
            <a:off x="2483768" y="490662"/>
            <a:ext cx="6336382" cy="778098"/>
          </a:xfrm>
          <a:extLst/>
        </p:spPr>
        <p:txBody>
          <a:bodyPr rtlCol="0">
            <a:normAutofit fontScale="90000"/>
          </a:bodyPr>
          <a:lstStyle/>
          <a:p>
            <a:pPr eaLnBrk="1" fontAlgn="auto" hangingPunct="1">
              <a:spcAft>
                <a:spcPts val="0"/>
              </a:spcAft>
              <a:defRPr/>
            </a:pPr>
            <a:r>
              <a:rPr lang="zh-CN" altLang="en-US" b="1" dirty="0" smtClean="0">
                <a:ln w="12700">
                  <a:solidFill>
                    <a:schemeClr val="tx2">
                      <a:lumMod val="75000"/>
                    </a:schemeClr>
                  </a:solidFill>
                </a:ln>
                <a:solidFill>
                  <a:schemeClr val="bg1"/>
                </a:solidFill>
                <a:latin typeface="微软雅黑" panose="020B0503020204020204" pitchFamily="34" charset="-122"/>
                <a:ea typeface="微软雅黑" panose="020B0503020204020204" pitchFamily="34" charset="-122"/>
              </a:rPr>
              <a:t>趣 味 编 程</a:t>
            </a:r>
            <a:r>
              <a:rPr lang="en-US" altLang="zh-CN" b="1" dirty="0" smtClean="0">
                <a:ln w="12700">
                  <a:solidFill>
                    <a:schemeClr val="tx2">
                      <a:lumMod val="75000"/>
                    </a:schemeClr>
                  </a:solidFill>
                </a:ln>
                <a:solidFill>
                  <a:schemeClr val="bg1"/>
                </a:solidFill>
                <a:latin typeface="微软雅黑" panose="020B0503020204020204" pitchFamily="34" charset="-122"/>
                <a:ea typeface="微软雅黑" panose="020B0503020204020204" pitchFamily="34" charset="-122"/>
              </a:rPr>
              <a:t>—</a:t>
            </a:r>
            <a:r>
              <a:rPr lang="zh-CN" altLang="en-US" b="1" dirty="0" smtClean="0">
                <a:ln w="12700">
                  <a:solidFill>
                    <a:schemeClr val="tx2">
                      <a:lumMod val="75000"/>
                    </a:schemeClr>
                  </a:solidFill>
                </a:ln>
                <a:solidFill>
                  <a:schemeClr val="bg1"/>
                </a:solidFill>
                <a:latin typeface="微软雅黑" panose="020B0503020204020204" pitchFamily="34" charset="-122"/>
                <a:ea typeface="微软雅黑" panose="020B0503020204020204" pitchFamily="34" charset="-122"/>
              </a:rPr>
              <a:t>在线编程平台</a:t>
            </a:r>
            <a:endParaRPr lang="zh-CN" altLang="en-US" b="1" dirty="0">
              <a:ln w="12700">
                <a:solidFill>
                  <a:schemeClr val="tx2">
                    <a:lumMod val="75000"/>
                  </a:schemeClr>
                </a:solidFill>
              </a:ln>
              <a:solidFill>
                <a:schemeClr val="bg1"/>
              </a:solidFill>
              <a:latin typeface="微软雅黑" panose="020B0503020204020204" pitchFamily="34" charset="-122"/>
              <a:ea typeface="微软雅黑" panose="020B0503020204020204" pitchFamily="34" charset="-122"/>
            </a:endParaRPr>
          </a:p>
        </p:txBody>
      </p:sp>
      <p:cxnSp>
        <p:nvCxnSpPr>
          <p:cNvPr id="30" name="直接连接符 29"/>
          <p:cNvCxnSpPr>
            <a:endCxn id="43" idx="2"/>
          </p:cNvCxnSpPr>
          <p:nvPr/>
        </p:nvCxnSpPr>
        <p:spPr>
          <a:xfrm flipV="1">
            <a:off x="1011238" y="2017713"/>
            <a:ext cx="1025525" cy="1108075"/>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flipV="1">
            <a:off x="1404938" y="3786188"/>
            <a:ext cx="631825"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a:stCxn id="35" idx="4"/>
            <a:endCxn id="37" idx="2"/>
          </p:cNvCxnSpPr>
          <p:nvPr/>
        </p:nvCxnSpPr>
        <p:spPr>
          <a:xfrm>
            <a:off x="792163" y="4357688"/>
            <a:ext cx="1223962" cy="90805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4" name="矩形 18"/>
          <p:cNvSpPr>
            <a:spLocks noChangeArrowheads="1"/>
          </p:cNvSpPr>
          <p:nvPr/>
        </p:nvSpPr>
        <p:spPr bwMode="auto">
          <a:xfrm>
            <a:off x="1944688" y="5661025"/>
            <a:ext cx="1258887" cy="511175"/>
          </a:xfrm>
          <a:prstGeom prst="roundRect">
            <a:avLst/>
          </a:prstGeom>
          <a:solidFill>
            <a:schemeClr val="accent6">
              <a:lumMod val="75000"/>
            </a:schemeClr>
          </a:solidFill>
          <a:ln>
            <a:noFill/>
          </a:ln>
          <a:effectLst>
            <a:outerShdw blurRad="50800" dist="38100" dir="2700000" algn="tl" rotWithShape="0">
              <a:prstClr val="black">
                <a:alpha val="40000"/>
              </a:prstClr>
            </a:outerShdw>
          </a:effectLst>
          <a:extLst/>
        </p:spPr>
        <p:txBody>
          <a:bodyPr wrap="none" anchor="ctr"/>
          <a:lstStyle/>
          <a:p>
            <a:pPr algn="ctr">
              <a:lnSpc>
                <a:spcPct val="150000"/>
              </a:lnSpc>
              <a:defRPr/>
            </a:pPr>
            <a:r>
              <a:rPr lang="zh-CN" altLang="en-US" sz="2000" b="1" dirty="0">
                <a:solidFill>
                  <a:schemeClr val="bg1"/>
                </a:solidFill>
                <a:latin typeface="微软雅黑" pitchFamily="34" charset="-122"/>
                <a:ea typeface="微软雅黑" pitchFamily="34" charset="-122"/>
              </a:rPr>
              <a:t>物理引擎</a:t>
            </a:r>
          </a:p>
        </p:txBody>
      </p:sp>
      <p:sp>
        <p:nvSpPr>
          <p:cNvPr id="35" name="椭圆 34"/>
          <p:cNvSpPr/>
          <p:nvPr/>
        </p:nvSpPr>
        <p:spPr>
          <a:xfrm>
            <a:off x="161925" y="3097213"/>
            <a:ext cx="1260475" cy="1260475"/>
          </a:xfrm>
          <a:prstGeom prst="ellipse">
            <a:avLst/>
          </a:prstGeom>
          <a:solidFill>
            <a:srgbClr val="00B0F0"/>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400" b="1" dirty="0"/>
              <a:t>编程</a:t>
            </a:r>
            <a:endParaRPr lang="en-US" altLang="zh-CN" sz="2400" b="1" dirty="0"/>
          </a:p>
          <a:p>
            <a:pPr algn="ctr">
              <a:defRPr/>
            </a:pPr>
            <a:r>
              <a:rPr lang="zh-CN" altLang="en-US" sz="2400" b="1" dirty="0"/>
              <a:t>平台</a:t>
            </a:r>
          </a:p>
        </p:txBody>
      </p:sp>
      <p:sp>
        <p:nvSpPr>
          <p:cNvPr id="36" name="矩形 7"/>
          <p:cNvSpPr>
            <a:spLocks noChangeArrowheads="1"/>
          </p:cNvSpPr>
          <p:nvPr/>
        </p:nvSpPr>
        <p:spPr bwMode="auto">
          <a:xfrm>
            <a:off x="1944688" y="2413000"/>
            <a:ext cx="1258887" cy="511175"/>
          </a:xfrm>
          <a:prstGeom prst="roundRect">
            <a:avLst/>
          </a:prstGeom>
          <a:solidFill>
            <a:srgbClr val="92D050"/>
          </a:solidFill>
          <a:ln>
            <a:noFill/>
          </a:ln>
          <a:effectLst>
            <a:outerShdw blurRad="50800" dist="38100" dir="2700000" algn="tl" rotWithShape="0">
              <a:prstClr val="black">
                <a:alpha val="40000"/>
              </a:prstClr>
            </a:outerShdw>
          </a:effectLst>
          <a:extLst/>
        </p:spPr>
        <p:txBody>
          <a:bodyPr anchor="ctr"/>
          <a:lstStyle/>
          <a:p>
            <a:pPr algn="ctr">
              <a:lnSpc>
                <a:spcPct val="150000"/>
              </a:lnSpc>
              <a:defRPr/>
            </a:pPr>
            <a:r>
              <a:rPr lang="zh-CN" altLang="en-US" sz="2000" b="1" dirty="0">
                <a:solidFill>
                  <a:schemeClr val="bg1"/>
                </a:solidFill>
                <a:latin typeface="微软雅黑" pitchFamily="34" charset="-122"/>
                <a:ea typeface="微软雅黑" pitchFamily="34" charset="-122"/>
              </a:rPr>
              <a:t>帧、框架</a:t>
            </a:r>
          </a:p>
        </p:txBody>
      </p:sp>
      <p:sp>
        <p:nvSpPr>
          <p:cNvPr id="37" name="椭圆 36"/>
          <p:cNvSpPr/>
          <p:nvPr/>
        </p:nvSpPr>
        <p:spPr>
          <a:xfrm>
            <a:off x="2016125" y="4724400"/>
            <a:ext cx="1079500" cy="1081088"/>
          </a:xfrm>
          <a:prstGeom prst="ellipse">
            <a:avLst/>
          </a:prstGeom>
          <a:solidFill>
            <a:schemeClr val="accent6">
              <a:lumMod val="75000"/>
            </a:schemeClr>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a:defRPr/>
            </a:pPr>
            <a:r>
              <a:rPr lang="zh-CN" altLang="en-US" sz="2400" b="1" dirty="0">
                <a:solidFill>
                  <a:schemeClr val="bg1"/>
                </a:solidFill>
                <a:latin typeface="微软雅黑" pitchFamily="34" charset="-122"/>
              </a:rPr>
              <a:t>真实感</a:t>
            </a:r>
          </a:p>
        </p:txBody>
      </p:sp>
      <p:sp>
        <p:nvSpPr>
          <p:cNvPr id="38" name="矩形 8"/>
          <p:cNvSpPr>
            <a:spLocks noChangeArrowheads="1"/>
          </p:cNvSpPr>
          <p:nvPr/>
        </p:nvSpPr>
        <p:spPr bwMode="auto">
          <a:xfrm>
            <a:off x="1944688" y="4143375"/>
            <a:ext cx="1258887" cy="511175"/>
          </a:xfrm>
          <a:prstGeom prst="roundRect">
            <a:avLst/>
          </a:prstGeom>
          <a:solidFill>
            <a:schemeClr val="accent4">
              <a:lumMod val="60000"/>
              <a:lumOff val="40000"/>
            </a:schemeClr>
          </a:solidFill>
          <a:ln>
            <a:noFill/>
          </a:ln>
          <a:effectLst>
            <a:outerShdw blurRad="50800" dist="38100" dir="2700000" algn="tl" rotWithShape="0">
              <a:prstClr val="black">
                <a:alpha val="40000"/>
              </a:prstClr>
            </a:outerShdw>
          </a:effectLst>
          <a:extLst/>
        </p:spPr>
        <p:txBody>
          <a:bodyPr wrap="none" anchor="ctr"/>
          <a:lstStyle/>
          <a:p>
            <a:pPr>
              <a:lnSpc>
                <a:spcPct val="150000"/>
              </a:lnSpc>
              <a:defRPr/>
            </a:pPr>
            <a:r>
              <a:rPr lang="zh-CN" altLang="en-US" sz="2000" b="1" dirty="0">
                <a:solidFill>
                  <a:schemeClr val="bg1"/>
                </a:solidFill>
                <a:latin typeface="微软雅黑" pitchFamily="34" charset="-122"/>
                <a:ea typeface="微软雅黑" pitchFamily="34" charset="-122"/>
              </a:rPr>
              <a:t>事件封装</a:t>
            </a:r>
          </a:p>
        </p:txBody>
      </p:sp>
      <p:sp>
        <p:nvSpPr>
          <p:cNvPr id="42" name="椭圆 41"/>
          <p:cNvSpPr/>
          <p:nvPr/>
        </p:nvSpPr>
        <p:spPr>
          <a:xfrm>
            <a:off x="2016125" y="3141663"/>
            <a:ext cx="1079500" cy="1079500"/>
          </a:xfrm>
          <a:prstGeom prst="ellipse">
            <a:avLst/>
          </a:prstGeom>
          <a:solidFill>
            <a:schemeClr val="accent4">
              <a:lumMod val="60000"/>
              <a:lumOff val="40000"/>
            </a:schemeClr>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a:defRPr/>
            </a:pPr>
            <a:r>
              <a:rPr lang="zh-CN" altLang="en-US" sz="2800" b="1" dirty="0">
                <a:solidFill>
                  <a:schemeClr val="bg1"/>
                </a:solidFill>
                <a:latin typeface="微软雅黑" pitchFamily="34" charset="-122"/>
              </a:rPr>
              <a:t>交互</a:t>
            </a:r>
          </a:p>
        </p:txBody>
      </p:sp>
      <p:sp>
        <p:nvSpPr>
          <p:cNvPr id="43" name="椭圆 42"/>
          <p:cNvSpPr/>
          <p:nvPr/>
        </p:nvSpPr>
        <p:spPr>
          <a:xfrm>
            <a:off x="2036763" y="1476375"/>
            <a:ext cx="1079500" cy="1081088"/>
          </a:xfrm>
          <a:prstGeom prst="ellipse">
            <a:avLst/>
          </a:prstGeom>
          <a:solidFill>
            <a:srgbClr val="92D050"/>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a:defRPr/>
            </a:pPr>
            <a:r>
              <a:rPr lang="zh-CN" altLang="en-US" sz="2800" b="1" dirty="0">
                <a:solidFill>
                  <a:schemeClr val="bg1"/>
                </a:solidFill>
                <a:latin typeface="微软雅黑" pitchFamily="34" charset="-122"/>
              </a:rPr>
              <a:t>动画</a:t>
            </a:r>
          </a:p>
        </p:txBody>
      </p:sp>
      <p:sp>
        <p:nvSpPr>
          <p:cNvPr id="44" name="矩形 28"/>
          <p:cNvSpPr>
            <a:spLocks noChangeArrowheads="1"/>
          </p:cNvSpPr>
          <p:nvPr/>
        </p:nvSpPr>
        <p:spPr bwMode="auto">
          <a:xfrm>
            <a:off x="3348038" y="1268413"/>
            <a:ext cx="5221287" cy="2563812"/>
          </a:xfrm>
          <a:prstGeom prst="roundRect">
            <a:avLst>
              <a:gd name="adj" fmla="val 11040"/>
            </a:avLst>
          </a:prstGeom>
          <a:solidFill>
            <a:schemeClr val="bg1">
              <a:lumMod val="95000"/>
            </a:schemeClr>
          </a:solidFill>
          <a:ln w="12700">
            <a:solidFill>
              <a:schemeClr val="bg1"/>
            </a:solidFill>
          </a:ln>
          <a:effectLst>
            <a:outerShdw blurRad="50800" dist="38100" dir="2700000" algn="tl" rotWithShape="0">
              <a:prstClr val="black">
                <a:alpha val="40000"/>
              </a:prstClr>
            </a:outerShdw>
          </a:effectLst>
          <a:extLst/>
        </p:spPr>
        <p:txBody>
          <a:bodyPr anchor="ctr">
            <a:spAutoFit/>
          </a:bodyPr>
          <a:lstStyle/>
          <a:p>
            <a:pPr marL="342900" indent="-342900">
              <a:lnSpc>
                <a:spcPct val="150000"/>
              </a:lnSpc>
              <a:buFont typeface="Arial" pitchFamily="34" charset="0"/>
              <a:buChar char="•"/>
              <a:defRPr/>
            </a:pPr>
            <a:r>
              <a:rPr lang="zh-CN" altLang="en-US" sz="2000" dirty="0">
                <a:solidFill>
                  <a:schemeClr val="hlink"/>
                </a:solidFill>
                <a:latin typeface="微软雅黑" pitchFamily="34" charset="-122"/>
                <a:ea typeface="微软雅黑" pitchFamily="34" charset="-122"/>
              </a:rPr>
              <a:t>用帧的方式实现动画：</a:t>
            </a:r>
            <a:r>
              <a:rPr lang="en-US" altLang="zh-CN" sz="2000" dirty="0">
                <a:solidFill>
                  <a:schemeClr val="hlink"/>
                </a:solidFill>
                <a:latin typeface="微软雅黑" pitchFamily="34" charset="-122"/>
                <a:ea typeface="微软雅黑" pitchFamily="34" charset="-122"/>
              </a:rPr>
              <a:t>for</a:t>
            </a:r>
            <a:r>
              <a:rPr lang="zh-CN" altLang="en-US" sz="2000" dirty="0">
                <a:solidFill>
                  <a:schemeClr val="hlink"/>
                </a:solidFill>
                <a:latin typeface="微软雅黑" pitchFamily="34" charset="-122"/>
                <a:ea typeface="微软雅黑" pitchFamily="34" charset="-122"/>
              </a:rPr>
              <a:t>循环</a:t>
            </a:r>
            <a:endParaRPr lang="en-US" altLang="zh-CN" sz="2000" dirty="0">
              <a:solidFill>
                <a:schemeClr val="hlink"/>
              </a:solidFill>
              <a:latin typeface="微软雅黑" pitchFamily="34" charset="-122"/>
              <a:ea typeface="微软雅黑" pitchFamily="34" charset="-122"/>
            </a:endParaRPr>
          </a:p>
          <a:p>
            <a:pPr marL="342900" indent="-342900">
              <a:lnSpc>
                <a:spcPct val="150000"/>
              </a:lnSpc>
              <a:buFont typeface="Arial" pitchFamily="34" charset="0"/>
              <a:buChar char="•"/>
              <a:defRPr/>
            </a:pPr>
            <a:r>
              <a:rPr lang="zh-CN" altLang="en-US" sz="2000" dirty="0">
                <a:solidFill>
                  <a:schemeClr val="hlink"/>
                </a:solidFill>
                <a:latin typeface="微软雅黑" pitchFamily="34" charset="-122"/>
                <a:ea typeface="微软雅黑" pitchFamily="34" charset="-122"/>
              </a:rPr>
              <a:t>框架：可被开发者定制的应用骨架，简化了基于帧的动画制作</a:t>
            </a:r>
            <a:endParaRPr lang="en-US" altLang="zh-CN" sz="2000" dirty="0">
              <a:solidFill>
                <a:schemeClr val="hlink"/>
              </a:solidFill>
              <a:latin typeface="微软雅黑" pitchFamily="34" charset="-122"/>
              <a:ea typeface="微软雅黑" pitchFamily="34" charset="-122"/>
            </a:endParaRPr>
          </a:p>
          <a:p>
            <a:pPr marL="342900" indent="-342900">
              <a:lnSpc>
                <a:spcPct val="150000"/>
              </a:lnSpc>
              <a:buFont typeface="Arial" pitchFamily="34" charset="0"/>
              <a:buChar char="•"/>
              <a:defRPr/>
            </a:pPr>
            <a:r>
              <a:rPr lang="en-US" altLang="zh-CN" sz="2000" dirty="0">
                <a:solidFill>
                  <a:schemeClr val="hlink"/>
                </a:solidFill>
                <a:latin typeface="微软雅黑" pitchFamily="34" charset="-122"/>
                <a:ea typeface="微软雅黑" pitchFamily="34" charset="-122"/>
              </a:rPr>
              <a:t>http://114.215.149.171/drama/pengfei/animation</a:t>
            </a:r>
          </a:p>
        </p:txBody>
      </p:sp>
      <p:sp>
        <p:nvSpPr>
          <p:cNvPr id="50" name="矩形 28"/>
          <p:cNvSpPr>
            <a:spLocks noChangeArrowheads="1"/>
          </p:cNvSpPr>
          <p:nvPr/>
        </p:nvSpPr>
        <p:spPr bwMode="auto">
          <a:xfrm>
            <a:off x="3348038" y="2730500"/>
            <a:ext cx="5221287" cy="2201863"/>
          </a:xfrm>
          <a:prstGeom prst="roundRect">
            <a:avLst>
              <a:gd name="adj" fmla="val 11040"/>
            </a:avLst>
          </a:prstGeom>
          <a:solidFill>
            <a:schemeClr val="bg1">
              <a:lumMod val="95000"/>
            </a:schemeClr>
          </a:solidFill>
          <a:ln w="12700">
            <a:solidFill>
              <a:schemeClr val="bg1"/>
            </a:solidFill>
          </a:ln>
          <a:effectLst>
            <a:outerShdw blurRad="50800" dist="38100" dir="2700000" algn="tl" rotWithShape="0">
              <a:prstClr val="black">
                <a:alpha val="40000"/>
              </a:prstClr>
            </a:outerShdw>
          </a:effectLst>
          <a:extLst/>
        </p:spPr>
        <p:txBody>
          <a:bodyPr anchor="ctr">
            <a:spAutoFit/>
          </a:bodyPr>
          <a:lstStyle/>
          <a:p>
            <a:pPr marL="363538" lvl="2" indent="-363538">
              <a:lnSpc>
                <a:spcPct val="170000"/>
              </a:lnSpc>
              <a:buFont typeface="Arial" panose="020B0604020202020204" pitchFamily="34" charset="0"/>
              <a:buChar char="•"/>
              <a:defRPr/>
            </a:pPr>
            <a:r>
              <a:rPr lang="en-US" altLang="zh-CN" sz="2000" dirty="0" err="1">
                <a:solidFill>
                  <a:schemeClr val="hlink"/>
                </a:solidFill>
                <a:latin typeface="微软雅黑" pitchFamily="34" charset="-122"/>
                <a:ea typeface="微软雅黑" pitchFamily="34" charset="-122"/>
              </a:rPr>
              <a:t>通过检测和响应键盘</a:t>
            </a:r>
            <a:r>
              <a:rPr lang="zh-CN" altLang="en-US" sz="2000" dirty="0">
                <a:solidFill>
                  <a:schemeClr val="hlink"/>
                </a:solidFill>
                <a:latin typeface="微软雅黑" pitchFamily="34" charset="-122"/>
                <a:ea typeface="微软雅黑" pitchFamily="34" charset="-122"/>
              </a:rPr>
              <a:t>事件</a:t>
            </a:r>
            <a:r>
              <a:rPr lang="en-US" altLang="zh-CN" sz="2000" dirty="0" err="1">
                <a:solidFill>
                  <a:schemeClr val="hlink"/>
                </a:solidFill>
                <a:latin typeface="微软雅黑" pitchFamily="34" charset="-122"/>
                <a:ea typeface="微软雅黑" pitchFamily="34" charset="-122"/>
              </a:rPr>
              <a:t>实现交互</a:t>
            </a:r>
            <a:endParaRPr lang="en-US" altLang="zh-CN" sz="2000" dirty="0">
              <a:solidFill>
                <a:schemeClr val="hlink"/>
              </a:solidFill>
              <a:latin typeface="微软雅黑" pitchFamily="34" charset="-122"/>
              <a:ea typeface="微软雅黑" pitchFamily="34" charset="-122"/>
            </a:endParaRPr>
          </a:p>
          <a:p>
            <a:pPr marL="363538" lvl="2" indent="-363538">
              <a:lnSpc>
                <a:spcPct val="170000"/>
              </a:lnSpc>
              <a:buFont typeface="Arial" panose="020B0604020202020204" pitchFamily="34" charset="0"/>
              <a:buChar char="•"/>
              <a:defRPr/>
            </a:pPr>
            <a:r>
              <a:rPr lang="zh-CN" altLang="en-US" sz="2000" dirty="0">
                <a:solidFill>
                  <a:schemeClr val="hlink"/>
                </a:solidFill>
                <a:latin typeface="微软雅黑" pitchFamily="34" charset="-122"/>
                <a:ea typeface="微软雅黑" pitchFamily="34" charset="-122"/>
              </a:rPr>
              <a:t>用</a:t>
            </a:r>
            <a:r>
              <a:rPr lang="en-US" altLang="zh-CN" sz="2000" dirty="0">
                <a:solidFill>
                  <a:schemeClr val="hlink"/>
                </a:solidFill>
                <a:latin typeface="微软雅黑" pitchFamily="34" charset="-122"/>
                <a:ea typeface="微软雅黑" pitchFamily="34" charset="-122"/>
              </a:rPr>
              <a:t>keyboard</a:t>
            </a:r>
            <a:r>
              <a:rPr lang="zh-CN" altLang="en-US" sz="2000" dirty="0">
                <a:solidFill>
                  <a:schemeClr val="hlink"/>
                </a:solidFill>
                <a:latin typeface="微软雅黑" pitchFamily="34" charset="-122"/>
                <a:ea typeface="微软雅黑" pitchFamily="34" charset="-122"/>
              </a:rPr>
              <a:t>封装了键盘事件来简化代码</a:t>
            </a:r>
            <a:endParaRPr lang="en-US" altLang="zh-CN" sz="2000" dirty="0">
              <a:solidFill>
                <a:schemeClr val="hlink"/>
              </a:solidFill>
              <a:latin typeface="微软雅黑" pitchFamily="34" charset="-122"/>
              <a:ea typeface="微软雅黑" pitchFamily="34" charset="-122"/>
            </a:endParaRPr>
          </a:p>
          <a:p>
            <a:pPr marL="342900" indent="-342900">
              <a:lnSpc>
                <a:spcPct val="150000"/>
              </a:lnSpc>
              <a:buFont typeface="Arial" pitchFamily="34" charset="0"/>
              <a:buChar char="•"/>
              <a:defRPr/>
            </a:pPr>
            <a:r>
              <a:rPr lang="en-US" altLang="zh-CN" sz="2000" dirty="0">
                <a:solidFill>
                  <a:schemeClr val="hlink"/>
                </a:solidFill>
                <a:latin typeface="微软雅黑" pitchFamily="34" charset="-122"/>
                <a:ea typeface="微软雅黑" pitchFamily="34" charset="-122"/>
              </a:rPr>
              <a:t>http://114.215.149.171/drama/pengfei/boom</a:t>
            </a:r>
          </a:p>
        </p:txBody>
      </p:sp>
      <p:sp>
        <p:nvSpPr>
          <p:cNvPr id="51" name="矩形 28"/>
          <p:cNvSpPr>
            <a:spLocks noChangeArrowheads="1"/>
          </p:cNvSpPr>
          <p:nvPr/>
        </p:nvSpPr>
        <p:spPr bwMode="auto">
          <a:xfrm>
            <a:off x="3382963" y="3903663"/>
            <a:ext cx="5221287" cy="2333625"/>
          </a:xfrm>
          <a:prstGeom prst="roundRect">
            <a:avLst>
              <a:gd name="adj" fmla="val 11040"/>
            </a:avLst>
          </a:prstGeom>
          <a:solidFill>
            <a:schemeClr val="bg1">
              <a:lumMod val="95000"/>
            </a:schemeClr>
          </a:solidFill>
          <a:ln w="12700">
            <a:solidFill>
              <a:schemeClr val="bg1"/>
            </a:solidFill>
          </a:ln>
          <a:effectLst>
            <a:outerShdw blurRad="50800" dist="38100" dir="2700000" algn="tl" rotWithShape="0">
              <a:prstClr val="black">
                <a:alpha val="40000"/>
              </a:prstClr>
            </a:outerShdw>
          </a:effectLst>
          <a:extLst/>
        </p:spPr>
        <p:txBody>
          <a:bodyPr anchor="ctr">
            <a:spAutoFit/>
          </a:bodyPr>
          <a:lstStyle/>
          <a:p>
            <a:pPr marL="342900" indent="-342900">
              <a:lnSpc>
                <a:spcPct val="170000"/>
              </a:lnSpc>
              <a:buFont typeface="Arial" panose="020B0604020202020204" pitchFamily="34" charset="0"/>
              <a:buChar char="•"/>
              <a:defRPr/>
            </a:pPr>
            <a:r>
              <a:rPr lang="zh-CN" altLang="en-US" sz="2000" dirty="0">
                <a:solidFill>
                  <a:schemeClr val="hlink"/>
                </a:solidFill>
                <a:latin typeface="微软雅黑" pitchFamily="34" charset="-122"/>
                <a:ea typeface="微软雅黑" pitchFamily="34" charset="-122"/>
              </a:rPr>
              <a:t>通过遵从物理规则实现真实感</a:t>
            </a:r>
          </a:p>
          <a:p>
            <a:pPr marL="342900" lvl="2" indent="-342900">
              <a:lnSpc>
                <a:spcPct val="170000"/>
              </a:lnSpc>
              <a:buFont typeface="Arial" panose="020B0604020202020204" pitchFamily="34" charset="0"/>
              <a:buChar char="•"/>
              <a:defRPr/>
            </a:pPr>
            <a:r>
              <a:rPr lang="zh-CN" altLang="en-US" sz="2000" dirty="0">
                <a:solidFill>
                  <a:schemeClr val="hlink"/>
                </a:solidFill>
                <a:latin typeface="微软雅黑" pitchFamily="34" charset="-122"/>
                <a:ea typeface="微软雅黑" pitchFamily="34" charset="-122"/>
              </a:rPr>
              <a:t>引擎简化了物理规则的引用</a:t>
            </a:r>
            <a:endParaRPr lang="en-US" altLang="zh-CN" sz="2000" dirty="0">
              <a:solidFill>
                <a:schemeClr val="hlink"/>
              </a:solidFill>
              <a:latin typeface="微软雅黑" pitchFamily="34" charset="-122"/>
              <a:ea typeface="微软雅黑" pitchFamily="34" charset="-122"/>
            </a:endParaRPr>
          </a:p>
          <a:p>
            <a:pPr marL="342900" lvl="2" indent="-342900">
              <a:lnSpc>
                <a:spcPct val="170000"/>
              </a:lnSpc>
              <a:buFont typeface="Arial" panose="020B0604020202020204" pitchFamily="34" charset="0"/>
              <a:buChar char="•"/>
              <a:defRPr/>
            </a:pPr>
            <a:r>
              <a:rPr lang="en-US" altLang="zh-CN" sz="2000" dirty="0">
                <a:solidFill>
                  <a:schemeClr val="hlink"/>
                </a:solidFill>
                <a:latin typeface="微软雅黑" pitchFamily="34" charset="-122"/>
                <a:ea typeface="微软雅黑" pitchFamily="34" charset="-122"/>
              </a:rPr>
              <a:t>http://114.215.149.171/drama/pengfei/dropping</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0"/>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50" grpId="0" animBg="1"/>
      <p:bldP spid="51"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0" y="404664"/>
            <a:ext cx="9144000" cy="864096"/>
          </a:xfrm>
          <a:prstGeom prst="rect">
            <a:avLst/>
          </a:prstGeom>
          <a:gradFill flip="none" rotWithShape="1">
            <a:gsLst>
              <a:gs pos="0">
                <a:srgbClr val="FFFFCC">
                  <a:alpha val="86000"/>
                </a:srgbClr>
              </a:gs>
              <a:gs pos="100000">
                <a:schemeClr val="bg1">
                  <a:alpha val="37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6" name="标题 1"/>
          <p:cNvSpPr>
            <a:spLocks noGrp="1"/>
          </p:cNvSpPr>
          <p:nvPr>
            <p:ph type="title"/>
          </p:nvPr>
        </p:nvSpPr>
        <p:spPr>
          <a:xfrm>
            <a:off x="2483768" y="490662"/>
            <a:ext cx="6336382" cy="778098"/>
          </a:xfrm>
          <a:extLst/>
        </p:spPr>
        <p:txBody>
          <a:bodyPr rtlCol="0">
            <a:normAutofit fontScale="90000"/>
          </a:bodyPr>
          <a:lstStyle/>
          <a:p>
            <a:pPr eaLnBrk="1" fontAlgn="auto" hangingPunct="1">
              <a:spcAft>
                <a:spcPts val="0"/>
              </a:spcAft>
              <a:defRPr/>
            </a:pPr>
            <a:r>
              <a:rPr lang="zh-CN" altLang="en-US" b="1" dirty="0" smtClean="0">
                <a:ln w="12700">
                  <a:solidFill>
                    <a:schemeClr val="tx2">
                      <a:lumMod val="75000"/>
                    </a:schemeClr>
                  </a:solidFill>
                </a:ln>
                <a:solidFill>
                  <a:schemeClr val="bg1"/>
                </a:solidFill>
                <a:latin typeface="微软雅黑" panose="020B0503020204020204" pitchFamily="34" charset="-122"/>
                <a:ea typeface="微软雅黑" panose="020B0503020204020204" pitchFamily="34" charset="-122"/>
              </a:rPr>
              <a:t>趣 味 编 程</a:t>
            </a:r>
            <a:r>
              <a:rPr lang="en-US" altLang="zh-CN" b="1" dirty="0" smtClean="0">
                <a:ln w="12700">
                  <a:solidFill>
                    <a:schemeClr val="tx2">
                      <a:lumMod val="75000"/>
                    </a:schemeClr>
                  </a:solidFill>
                </a:ln>
                <a:solidFill>
                  <a:schemeClr val="bg1"/>
                </a:solidFill>
                <a:latin typeface="微软雅黑" panose="020B0503020204020204" pitchFamily="34" charset="-122"/>
                <a:ea typeface="微软雅黑" panose="020B0503020204020204" pitchFamily="34" charset="-122"/>
              </a:rPr>
              <a:t>—</a:t>
            </a:r>
            <a:r>
              <a:rPr lang="zh-CN" altLang="en-US" b="1" dirty="0" smtClean="0">
                <a:ln w="12700">
                  <a:solidFill>
                    <a:schemeClr val="tx2">
                      <a:lumMod val="75000"/>
                    </a:schemeClr>
                  </a:solidFill>
                </a:ln>
                <a:solidFill>
                  <a:schemeClr val="bg1"/>
                </a:solidFill>
                <a:latin typeface="微软雅黑" panose="020B0503020204020204" pitchFamily="34" charset="-122"/>
                <a:ea typeface="微软雅黑" panose="020B0503020204020204" pitchFamily="34" charset="-122"/>
              </a:rPr>
              <a:t>在线编程平台</a:t>
            </a:r>
            <a:endParaRPr lang="zh-CN" altLang="en-US" b="1" dirty="0">
              <a:ln w="12700">
                <a:solidFill>
                  <a:schemeClr val="tx2">
                    <a:lumMod val="75000"/>
                  </a:schemeClr>
                </a:solidFill>
              </a:ln>
              <a:solidFill>
                <a:schemeClr val="bg1"/>
              </a:solidFill>
              <a:latin typeface="微软雅黑" panose="020B0503020204020204" pitchFamily="34" charset="-122"/>
              <a:ea typeface="微软雅黑" panose="020B0503020204020204" pitchFamily="34" charset="-122"/>
            </a:endParaRPr>
          </a:p>
        </p:txBody>
      </p:sp>
      <p:sp>
        <p:nvSpPr>
          <p:cNvPr id="5" name="任意多边形 4"/>
          <p:cNvSpPr/>
          <p:nvPr/>
        </p:nvSpPr>
        <p:spPr>
          <a:xfrm>
            <a:off x="2133600" y="2249388"/>
            <a:ext cx="3060000" cy="465667"/>
          </a:xfrm>
          <a:custGeom>
            <a:avLst/>
            <a:gdLst>
              <a:gd name="connsiteX0" fmla="*/ 0 w 933450"/>
              <a:gd name="connsiteY0" fmla="*/ 0 h 361950"/>
              <a:gd name="connsiteX1" fmla="*/ 933450 w 933450"/>
              <a:gd name="connsiteY1" fmla="*/ 361950 h 361950"/>
              <a:gd name="connsiteX0" fmla="*/ 0 w 933450"/>
              <a:gd name="connsiteY0" fmla="*/ 0 h 361950"/>
              <a:gd name="connsiteX1" fmla="*/ 933450 w 933450"/>
              <a:gd name="connsiteY1" fmla="*/ 361950 h 361950"/>
              <a:gd name="connsiteX0" fmla="*/ 0 w 933450"/>
              <a:gd name="connsiteY0" fmla="*/ 0 h 361950"/>
              <a:gd name="connsiteX1" fmla="*/ 933450 w 933450"/>
              <a:gd name="connsiteY1" fmla="*/ 361950 h 361950"/>
              <a:gd name="connsiteX0" fmla="*/ 0 w 1847850"/>
              <a:gd name="connsiteY0" fmla="*/ 44450 h 44450"/>
              <a:gd name="connsiteX1" fmla="*/ 1847850 w 1847850"/>
              <a:gd name="connsiteY1" fmla="*/ 0 h 44450"/>
              <a:gd name="connsiteX0" fmla="*/ 0 w 2635250"/>
              <a:gd name="connsiteY0" fmla="*/ 450850 h 450850"/>
              <a:gd name="connsiteX1" fmla="*/ 2635250 w 2635250"/>
              <a:gd name="connsiteY1" fmla="*/ 0 h 450850"/>
              <a:gd name="connsiteX0" fmla="*/ 0 w 2635250"/>
              <a:gd name="connsiteY0" fmla="*/ 450850 h 529167"/>
              <a:gd name="connsiteX1" fmla="*/ 2635250 w 2635250"/>
              <a:gd name="connsiteY1" fmla="*/ 0 h 529167"/>
              <a:gd name="connsiteX0" fmla="*/ 0 w 2635250"/>
              <a:gd name="connsiteY0" fmla="*/ 450850 h 529167"/>
              <a:gd name="connsiteX1" fmla="*/ 2635250 w 2635250"/>
              <a:gd name="connsiteY1" fmla="*/ 0 h 529167"/>
              <a:gd name="connsiteX0" fmla="*/ 0 w 2990850"/>
              <a:gd name="connsiteY0" fmla="*/ 311150 h 389467"/>
              <a:gd name="connsiteX1" fmla="*/ 2990850 w 2990850"/>
              <a:gd name="connsiteY1" fmla="*/ 0 h 389467"/>
              <a:gd name="connsiteX0" fmla="*/ 0 w 2990850"/>
              <a:gd name="connsiteY0" fmla="*/ 311150 h 389467"/>
              <a:gd name="connsiteX1" fmla="*/ 2990850 w 2990850"/>
              <a:gd name="connsiteY1" fmla="*/ 0 h 389467"/>
              <a:gd name="connsiteX0" fmla="*/ 0 w 3041650"/>
              <a:gd name="connsiteY0" fmla="*/ 361950 h 440267"/>
              <a:gd name="connsiteX1" fmla="*/ 3041650 w 3041650"/>
              <a:gd name="connsiteY1" fmla="*/ 0 h 440267"/>
              <a:gd name="connsiteX0" fmla="*/ 0 w 3041650"/>
              <a:gd name="connsiteY0" fmla="*/ 361950 h 414867"/>
              <a:gd name="connsiteX1" fmla="*/ 3041650 w 3041650"/>
              <a:gd name="connsiteY1" fmla="*/ 0 h 414867"/>
              <a:gd name="connsiteX0" fmla="*/ 0 w 3041650"/>
              <a:gd name="connsiteY0" fmla="*/ 361950 h 465667"/>
              <a:gd name="connsiteX1" fmla="*/ 3041650 w 3041650"/>
              <a:gd name="connsiteY1" fmla="*/ 0 h 465667"/>
              <a:gd name="connsiteX0" fmla="*/ 0 w 3041650"/>
              <a:gd name="connsiteY0" fmla="*/ 361950 h 465667"/>
              <a:gd name="connsiteX1" fmla="*/ 3041650 w 3041650"/>
              <a:gd name="connsiteY1" fmla="*/ 0 h 465667"/>
            </a:gdLst>
            <a:ahLst/>
            <a:cxnLst>
              <a:cxn ang="0">
                <a:pos x="connsiteX0" y="connsiteY0"/>
              </a:cxn>
              <a:cxn ang="0">
                <a:pos x="connsiteX1" y="connsiteY1"/>
              </a:cxn>
            </a:cxnLst>
            <a:rect l="l" t="t" r="r" b="b"/>
            <a:pathLst>
              <a:path w="3041650" h="465667">
                <a:moveTo>
                  <a:pt x="0" y="361950"/>
                </a:moveTo>
                <a:cubicBezTo>
                  <a:pt x="1068917" y="465667"/>
                  <a:pt x="2404533" y="277283"/>
                  <a:pt x="3041650" y="0"/>
                </a:cubicBezTo>
              </a:path>
            </a:pathLst>
          </a:custGeom>
          <a:ln w="25400">
            <a:gradFill>
              <a:gsLst>
                <a:gs pos="20000">
                  <a:schemeClr val="bg1">
                    <a:alpha val="0"/>
                  </a:schemeClr>
                </a:gs>
                <a:gs pos="100000">
                  <a:srgbClr val="646464"/>
                </a:gs>
              </a:gsLst>
              <a:lin ang="5400000" scaled="0"/>
            </a:gradFill>
            <a:prstDash val="sysDash"/>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zh-CN" altLang="en-US" sz="2400">
              <a:solidFill>
                <a:srgbClr val="002060"/>
              </a:solidFill>
            </a:endParaRPr>
          </a:p>
        </p:txBody>
      </p:sp>
      <p:sp>
        <p:nvSpPr>
          <p:cNvPr id="8" name="任意多边形 7"/>
          <p:cNvSpPr/>
          <p:nvPr/>
        </p:nvSpPr>
        <p:spPr>
          <a:xfrm>
            <a:off x="3200400" y="2249388"/>
            <a:ext cx="2012950" cy="936000"/>
          </a:xfrm>
          <a:custGeom>
            <a:avLst/>
            <a:gdLst>
              <a:gd name="connsiteX0" fmla="*/ 0 w 933450"/>
              <a:gd name="connsiteY0" fmla="*/ 0 h 361950"/>
              <a:gd name="connsiteX1" fmla="*/ 933450 w 933450"/>
              <a:gd name="connsiteY1" fmla="*/ 361950 h 361950"/>
              <a:gd name="connsiteX0" fmla="*/ 0 w 933450"/>
              <a:gd name="connsiteY0" fmla="*/ 0 h 361950"/>
              <a:gd name="connsiteX1" fmla="*/ 933450 w 933450"/>
              <a:gd name="connsiteY1" fmla="*/ 361950 h 361950"/>
              <a:gd name="connsiteX0" fmla="*/ 0 w 933450"/>
              <a:gd name="connsiteY0" fmla="*/ 0 h 361950"/>
              <a:gd name="connsiteX1" fmla="*/ 933450 w 933450"/>
              <a:gd name="connsiteY1" fmla="*/ 361950 h 361950"/>
              <a:gd name="connsiteX0" fmla="*/ 0 w 1847850"/>
              <a:gd name="connsiteY0" fmla="*/ 44450 h 44450"/>
              <a:gd name="connsiteX1" fmla="*/ 1847850 w 1847850"/>
              <a:gd name="connsiteY1" fmla="*/ 0 h 44450"/>
              <a:gd name="connsiteX0" fmla="*/ 0 w 2635250"/>
              <a:gd name="connsiteY0" fmla="*/ 450850 h 450850"/>
              <a:gd name="connsiteX1" fmla="*/ 2635250 w 2635250"/>
              <a:gd name="connsiteY1" fmla="*/ 0 h 450850"/>
              <a:gd name="connsiteX0" fmla="*/ 0 w 2635250"/>
              <a:gd name="connsiteY0" fmla="*/ 450850 h 529167"/>
              <a:gd name="connsiteX1" fmla="*/ 2635250 w 2635250"/>
              <a:gd name="connsiteY1" fmla="*/ 0 h 529167"/>
              <a:gd name="connsiteX0" fmla="*/ 0 w 2635250"/>
              <a:gd name="connsiteY0" fmla="*/ 450850 h 529167"/>
              <a:gd name="connsiteX1" fmla="*/ 2635250 w 2635250"/>
              <a:gd name="connsiteY1" fmla="*/ 0 h 529167"/>
              <a:gd name="connsiteX0" fmla="*/ 0 w 2990850"/>
              <a:gd name="connsiteY0" fmla="*/ 311150 h 389467"/>
              <a:gd name="connsiteX1" fmla="*/ 2990850 w 2990850"/>
              <a:gd name="connsiteY1" fmla="*/ 0 h 389467"/>
              <a:gd name="connsiteX0" fmla="*/ 0 w 2990850"/>
              <a:gd name="connsiteY0" fmla="*/ 311150 h 389467"/>
              <a:gd name="connsiteX1" fmla="*/ 2990850 w 2990850"/>
              <a:gd name="connsiteY1" fmla="*/ 0 h 389467"/>
              <a:gd name="connsiteX0" fmla="*/ 0 w 2012950"/>
              <a:gd name="connsiteY0" fmla="*/ 869950 h 948267"/>
              <a:gd name="connsiteX1" fmla="*/ 2012950 w 2012950"/>
              <a:gd name="connsiteY1" fmla="*/ 0 h 948267"/>
              <a:gd name="connsiteX0" fmla="*/ 0 w 2012950"/>
              <a:gd name="connsiteY0" fmla="*/ 869950 h 869950"/>
              <a:gd name="connsiteX1" fmla="*/ 2012950 w 2012950"/>
              <a:gd name="connsiteY1" fmla="*/ 0 h 869950"/>
              <a:gd name="connsiteX0" fmla="*/ 0 w 2012950"/>
              <a:gd name="connsiteY0" fmla="*/ 869950 h 869950"/>
              <a:gd name="connsiteX1" fmla="*/ 2012950 w 2012950"/>
              <a:gd name="connsiteY1" fmla="*/ 0 h 869950"/>
              <a:gd name="connsiteX0" fmla="*/ 0 w 2012950"/>
              <a:gd name="connsiteY0" fmla="*/ 869950 h 869950"/>
              <a:gd name="connsiteX1" fmla="*/ 2012950 w 2012950"/>
              <a:gd name="connsiteY1" fmla="*/ 0 h 869950"/>
              <a:gd name="connsiteX0" fmla="*/ 0 w 2012950"/>
              <a:gd name="connsiteY0" fmla="*/ 869950 h 869950"/>
              <a:gd name="connsiteX1" fmla="*/ 2012950 w 2012950"/>
              <a:gd name="connsiteY1" fmla="*/ 0 h 869950"/>
            </a:gdLst>
            <a:ahLst/>
            <a:cxnLst>
              <a:cxn ang="0">
                <a:pos x="connsiteX0" y="connsiteY0"/>
              </a:cxn>
              <a:cxn ang="0">
                <a:pos x="connsiteX1" y="connsiteY1"/>
              </a:cxn>
            </a:cxnLst>
            <a:rect l="l" t="t" r="r" b="b"/>
            <a:pathLst>
              <a:path w="2012950" h="869950">
                <a:moveTo>
                  <a:pt x="0" y="869950"/>
                </a:moveTo>
                <a:cubicBezTo>
                  <a:pt x="700617" y="770467"/>
                  <a:pt x="1680633" y="340783"/>
                  <a:pt x="2012950" y="0"/>
                </a:cubicBezTo>
              </a:path>
            </a:pathLst>
          </a:custGeom>
          <a:ln w="25400">
            <a:gradFill>
              <a:gsLst>
                <a:gs pos="20000">
                  <a:schemeClr val="bg1">
                    <a:alpha val="0"/>
                  </a:schemeClr>
                </a:gs>
                <a:gs pos="100000">
                  <a:srgbClr val="646464"/>
                </a:gs>
              </a:gsLst>
              <a:lin ang="5400000" scaled="0"/>
            </a:gradFill>
            <a:prstDash val="sysDash"/>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zh-CN" altLang="en-US" sz="2400">
              <a:solidFill>
                <a:srgbClr val="002060"/>
              </a:solidFill>
            </a:endParaRPr>
          </a:p>
        </p:txBody>
      </p:sp>
      <p:sp>
        <p:nvSpPr>
          <p:cNvPr id="9" name="任意多边形 8"/>
          <p:cNvSpPr/>
          <p:nvPr/>
        </p:nvSpPr>
        <p:spPr>
          <a:xfrm>
            <a:off x="5145617" y="2249388"/>
            <a:ext cx="137583" cy="1404000"/>
          </a:xfrm>
          <a:custGeom>
            <a:avLst/>
            <a:gdLst>
              <a:gd name="connsiteX0" fmla="*/ 0 w 933450"/>
              <a:gd name="connsiteY0" fmla="*/ 0 h 361950"/>
              <a:gd name="connsiteX1" fmla="*/ 933450 w 933450"/>
              <a:gd name="connsiteY1" fmla="*/ 361950 h 361950"/>
              <a:gd name="connsiteX0" fmla="*/ 0 w 933450"/>
              <a:gd name="connsiteY0" fmla="*/ 0 h 361950"/>
              <a:gd name="connsiteX1" fmla="*/ 933450 w 933450"/>
              <a:gd name="connsiteY1" fmla="*/ 361950 h 361950"/>
              <a:gd name="connsiteX0" fmla="*/ 0 w 933450"/>
              <a:gd name="connsiteY0" fmla="*/ 0 h 361950"/>
              <a:gd name="connsiteX1" fmla="*/ 933450 w 933450"/>
              <a:gd name="connsiteY1" fmla="*/ 361950 h 361950"/>
              <a:gd name="connsiteX0" fmla="*/ 0 w 1847850"/>
              <a:gd name="connsiteY0" fmla="*/ 44450 h 44450"/>
              <a:gd name="connsiteX1" fmla="*/ 1847850 w 1847850"/>
              <a:gd name="connsiteY1" fmla="*/ 0 h 44450"/>
              <a:gd name="connsiteX0" fmla="*/ 0 w 2635250"/>
              <a:gd name="connsiteY0" fmla="*/ 450850 h 450850"/>
              <a:gd name="connsiteX1" fmla="*/ 2635250 w 2635250"/>
              <a:gd name="connsiteY1" fmla="*/ 0 h 450850"/>
              <a:gd name="connsiteX0" fmla="*/ 0 w 2635250"/>
              <a:gd name="connsiteY0" fmla="*/ 450850 h 529167"/>
              <a:gd name="connsiteX1" fmla="*/ 2635250 w 2635250"/>
              <a:gd name="connsiteY1" fmla="*/ 0 h 529167"/>
              <a:gd name="connsiteX0" fmla="*/ 0 w 2635250"/>
              <a:gd name="connsiteY0" fmla="*/ 450850 h 529167"/>
              <a:gd name="connsiteX1" fmla="*/ 2635250 w 2635250"/>
              <a:gd name="connsiteY1" fmla="*/ 0 h 529167"/>
              <a:gd name="connsiteX0" fmla="*/ 0 w 2990850"/>
              <a:gd name="connsiteY0" fmla="*/ 311150 h 389467"/>
              <a:gd name="connsiteX1" fmla="*/ 2990850 w 2990850"/>
              <a:gd name="connsiteY1" fmla="*/ 0 h 389467"/>
              <a:gd name="connsiteX0" fmla="*/ 0 w 2990850"/>
              <a:gd name="connsiteY0" fmla="*/ 311150 h 389467"/>
              <a:gd name="connsiteX1" fmla="*/ 2990850 w 2990850"/>
              <a:gd name="connsiteY1" fmla="*/ 0 h 389467"/>
              <a:gd name="connsiteX0" fmla="*/ 656167 w 1674284"/>
              <a:gd name="connsiteY0" fmla="*/ 1276350 h 1354667"/>
              <a:gd name="connsiteX1" fmla="*/ 472017 w 1674284"/>
              <a:gd name="connsiteY1" fmla="*/ 0 h 1354667"/>
              <a:gd name="connsiteX0" fmla="*/ 656167 w 656167"/>
              <a:gd name="connsiteY0" fmla="*/ 1276350 h 1276350"/>
              <a:gd name="connsiteX1" fmla="*/ 472017 w 656167"/>
              <a:gd name="connsiteY1" fmla="*/ 0 h 1276350"/>
              <a:gd name="connsiteX0" fmla="*/ 184150 w 184150"/>
              <a:gd name="connsiteY0" fmla="*/ 1276350 h 1276350"/>
              <a:gd name="connsiteX1" fmla="*/ 0 w 184150"/>
              <a:gd name="connsiteY1" fmla="*/ 0 h 1276350"/>
              <a:gd name="connsiteX0" fmla="*/ 249767 w 249767"/>
              <a:gd name="connsiteY0" fmla="*/ 1276350 h 1276350"/>
              <a:gd name="connsiteX1" fmla="*/ 65617 w 249767"/>
              <a:gd name="connsiteY1" fmla="*/ 0 h 1276350"/>
              <a:gd name="connsiteX0" fmla="*/ 249767 w 249767"/>
              <a:gd name="connsiteY0" fmla="*/ 1276350 h 1276350"/>
              <a:gd name="connsiteX1" fmla="*/ 65617 w 249767"/>
              <a:gd name="connsiteY1" fmla="*/ 0 h 1276350"/>
              <a:gd name="connsiteX0" fmla="*/ 313267 w 313267"/>
              <a:gd name="connsiteY0" fmla="*/ 1276350 h 1276350"/>
              <a:gd name="connsiteX1" fmla="*/ 129117 w 313267"/>
              <a:gd name="connsiteY1" fmla="*/ 0 h 1276350"/>
              <a:gd name="connsiteX0" fmla="*/ 287867 w 287867"/>
              <a:gd name="connsiteY0" fmla="*/ 1276350 h 1276350"/>
              <a:gd name="connsiteX1" fmla="*/ 103717 w 287867"/>
              <a:gd name="connsiteY1" fmla="*/ 0 h 1276350"/>
              <a:gd name="connsiteX0" fmla="*/ 313267 w 313267"/>
              <a:gd name="connsiteY0" fmla="*/ 1276350 h 1276350"/>
              <a:gd name="connsiteX1" fmla="*/ 129117 w 313267"/>
              <a:gd name="connsiteY1" fmla="*/ 0 h 1276350"/>
              <a:gd name="connsiteX0" fmla="*/ 287867 w 287867"/>
              <a:gd name="connsiteY0" fmla="*/ 1276350 h 1276350"/>
              <a:gd name="connsiteX1" fmla="*/ 103717 w 287867"/>
              <a:gd name="connsiteY1" fmla="*/ 0 h 1276350"/>
              <a:gd name="connsiteX0" fmla="*/ 287867 w 287867"/>
              <a:gd name="connsiteY0" fmla="*/ 1276350 h 1276350"/>
              <a:gd name="connsiteX1" fmla="*/ 103717 w 287867"/>
              <a:gd name="connsiteY1" fmla="*/ 0 h 1276350"/>
              <a:gd name="connsiteX0" fmla="*/ 249767 w 249767"/>
              <a:gd name="connsiteY0" fmla="*/ 1276350 h 1276350"/>
              <a:gd name="connsiteX1" fmla="*/ 65617 w 249767"/>
              <a:gd name="connsiteY1" fmla="*/ 0 h 1276350"/>
              <a:gd name="connsiteX0" fmla="*/ 150283 w 150283"/>
              <a:gd name="connsiteY0" fmla="*/ 1314450 h 1314450"/>
              <a:gd name="connsiteX1" fmla="*/ 80433 w 150283"/>
              <a:gd name="connsiteY1" fmla="*/ 0 h 1314450"/>
              <a:gd name="connsiteX0" fmla="*/ 135467 w 135467"/>
              <a:gd name="connsiteY0" fmla="*/ 1314450 h 1314450"/>
              <a:gd name="connsiteX1" fmla="*/ 65617 w 135467"/>
              <a:gd name="connsiteY1" fmla="*/ 0 h 1314450"/>
              <a:gd name="connsiteX0" fmla="*/ 137583 w 137583"/>
              <a:gd name="connsiteY0" fmla="*/ 1314450 h 1314450"/>
              <a:gd name="connsiteX1" fmla="*/ 67733 w 137583"/>
              <a:gd name="connsiteY1" fmla="*/ 0 h 1314450"/>
            </a:gdLst>
            <a:ahLst/>
            <a:cxnLst>
              <a:cxn ang="0">
                <a:pos x="connsiteX0" y="connsiteY0"/>
              </a:cxn>
              <a:cxn ang="0">
                <a:pos x="connsiteX1" y="connsiteY1"/>
              </a:cxn>
            </a:cxnLst>
            <a:rect l="l" t="t" r="r" b="b"/>
            <a:pathLst>
              <a:path w="137583" h="1314450">
                <a:moveTo>
                  <a:pt x="137583" y="1314450"/>
                </a:moveTo>
                <a:cubicBezTo>
                  <a:pt x="0" y="833967"/>
                  <a:pt x="2116" y="632883"/>
                  <a:pt x="67733" y="0"/>
                </a:cubicBezTo>
              </a:path>
            </a:pathLst>
          </a:custGeom>
          <a:ln w="25400">
            <a:gradFill>
              <a:gsLst>
                <a:gs pos="20000">
                  <a:schemeClr val="bg1">
                    <a:alpha val="0"/>
                  </a:schemeClr>
                </a:gs>
                <a:gs pos="100000">
                  <a:srgbClr val="646464"/>
                </a:gs>
              </a:gsLst>
              <a:lin ang="5400000" scaled="0"/>
            </a:gradFill>
            <a:prstDash val="sysDash"/>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zh-CN" altLang="en-US" sz="2400">
              <a:solidFill>
                <a:srgbClr val="002060"/>
              </a:solidFill>
            </a:endParaRPr>
          </a:p>
        </p:txBody>
      </p:sp>
      <p:sp>
        <p:nvSpPr>
          <p:cNvPr id="10" name="任意多边形 9"/>
          <p:cNvSpPr/>
          <p:nvPr/>
        </p:nvSpPr>
        <p:spPr>
          <a:xfrm>
            <a:off x="5213351" y="2249388"/>
            <a:ext cx="2317750" cy="1692000"/>
          </a:xfrm>
          <a:custGeom>
            <a:avLst/>
            <a:gdLst>
              <a:gd name="connsiteX0" fmla="*/ 0 w 933450"/>
              <a:gd name="connsiteY0" fmla="*/ 0 h 361950"/>
              <a:gd name="connsiteX1" fmla="*/ 933450 w 933450"/>
              <a:gd name="connsiteY1" fmla="*/ 361950 h 361950"/>
              <a:gd name="connsiteX0" fmla="*/ 0 w 933450"/>
              <a:gd name="connsiteY0" fmla="*/ 0 h 361950"/>
              <a:gd name="connsiteX1" fmla="*/ 933450 w 933450"/>
              <a:gd name="connsiteY1" fmla="*/ 361950 h 361950"/>
              <a:gd name="connsiteX0" fmla="*/ 0 w 933450"/>
              <a:gd name="connsiteY0" fmla="*/ 0 h 361950"/>
              <a:gd name="connsiteX1" fmla="*/ 933450 w 933450"/>
              <a:gd name="connsiteY1" fmla="*/ 361950 h 361950"/>
              <a:gd name="connsiteX0" fmla="*/ 0 w 1847850"/>
              <a:gd name="connsiteY0" fmla="*/ 44450 h 44450"/>
              <a:gd name="connsiteX1" fmla="*/ 1847850 w 1847850"/>
              <a:gd name="connsiteY1" fmla="*/ 0 h 44450"/>
              <a:gd name="connsiteX0" fmla="*/ 0 w 2635250"/>
              <a:gd name="connsiteY0" fmla="*/ 450850 h 450850"/>
              <a:gd name="connsiteX1" fmla="*/ 2635250 w 2635250"/>
              <a:gd name="connsiteY1" fmla="*/ 0 h 450850"/>
              <a:gd name="connsiteX0" fmla="*/ 0 w 2635250"/>
              <a:gd name="connsiteY0" fmla="*/ 450850 h 529167"/>
              <a:gd name="connsiteX1" fmla="*/ 2635250 w 2635250"/>
              <a:gd name="connsiteY1" fmla="*/ 0 h 529167"/>
              <a:gd name="connsiteX0" fmla="*/ 0 w 2635250"/>
              <a:gd name="connsiteY0" fmla="*/ 450850 h 529167"/>
              <a:gd name="connsiteX1" fmla="*/ 2635250 w 2635250"/>
              <a:gd name="connsiteY1" fmla="*/ 0 h 529167"/>
              <a:gd name="connsiteX0" fmla="*/ 0 w 2990850"/>
              <a:gd name="connsiteY0" fmla="*/ 311150 h 389467"/>
              <a:gd name="connsiteX1" fmla="*/ 2990850 w 2990850"/>
              <a:gd name="connsiteY1" fmla="*/ 0 h 389467"/>
              <a:gd name="connsiteX0" fmla="*/ 0 w 2990850"/>
              <a:gd name="connsiteY0" fmla="*/ 311150 h 389467"/>
              <a:gd name="connsiteX1" fmla="*/ 2990850 w 2990850"/>
              <a:gd name="connsiteY1" fmla="*/ 0 h 389467"/>
              <a:gd name="connsiteX0" fmla="*/ 2637367 w 3655484"/>
              <a:gd name="connsiteY0" fmla="*/ 1555750 h 1634067"/>
              <a:gd name="connsiteX1" fmla="*/ 472017 w 3655484"/>
              <a:gd name="connsiteY1" fmla="*/ 0 h 1634067"/>
              <a:gd name="connsiteX0" fmla="*/ 2165350 w 3183467"/>
              <a:gd name="connsiteY0" fmla="*/ 1555750 h 1634067"/>
              <a:gd name="connsiteX1" fmla="*/ 0 w 3183467"/>
              <a:gd name="connsiteY1" fmla="*/ 0 h 1634067"/>
              <a:gd name="connsiteX0" fmla="*/ 2165350 w 2165350"/>
              <a:gd name="connsiteY0" fmla="*/ 1555750 h 1555750"/>
              <a:gd name="connsiteX1" fmla="*/ 0 w 2165350"/>
              <a:gd name="connsiteY1" fmla="*/ 0 h 1555750"/>
              <a:gd name="connsiteX0" fmla="*/ 2317750 w 2317750"/>
              <a:gd name="connsiteY0" fmla="*/ 1631950 h 1631950"/>
              <a:gd name="connsiteX1" fmla="*/ 0 w 2317750"/>
              <a:gd name="connsiteY1" fmla="*/ 0 h 1631950"/>
              <a:gd name="connsiteX0" fmla="*/ 2317750 w 2317750"/>
              <a:gd name="connsiteY0" fmla="*/ 1631950 h 1631950"/>
              <a:gd name="connsiteX1" fmla="*/ 0 w 2317750"/>
              <a:gd name="connsiteY1" fmla="*/ 0 h 1631950"/>
              <a:gd name="connsiteX0" fmla="*/ 2317750 w 2317750"/>
              <a:gd name="connsiteY0" fmla="*/ 1631950 h 1631950"/>
              <a:gd name="connsiteX1" fmla="*/ 0 w 2317750"/>
              <a:gd name="connsiteY1" fmla="*/ 0 h 1631950"/>
              <a:gd name="connsiteX0" fmla="*/ 2317750 w 2317750"/>
              <a:gd name="connsiteY0" fmla="*/ 1631950 h 1631950"/>
              <a:gd name="connsiteX1" fmla="*/ 0 w 2317750"/>
              <a:gd name="connsiteY1" fmla="*/ 0 h 1631950"/>
              <a:gd name="connsiteX0" fmla="*/ 2317750 w 2317750"/>
              <a:gd name="connsiteY0" fmla="*/ 1631950 h 1631950"/>
              <a:gd name="connsiteX1" fmla="*/ 0 w 2317750"/>
              <a:gd name="connsiteY1" fmla="*/ 0 h 1631950"/>
            </a:gdLst>
            <a:ahLst/>
            <a:cxnLst>
              <a:cxn ang="0">
                <a:pos x="connsiteX0" y="connsiteY0"/>
              </a:cxn>
              <a:cxn ang="0">
                <a:pos x="connsiteX1" y="connsiteY1"/>
              </a:cxn>
            </a:cxnLst>
            <a:rect l="l" t="t" r="r" b="b"/>
            <a:pathLst>
              <a:path w="2317750" h="1631950">
                <a:moveTo>
                  <a:pt x="2317750" y="1631950"/>
                </a:moveTo>
                <a:cubicBezTo>
                  <a:pt x="1634067" y="1392767"/>
                  <a:pt x="531283" y="848783"/>
                  <a:pt x="0" y="0"/>
                </a:cubicBezTo>
              </a:path>
            </a:pathLst>
          </a:custGeom>
          <a:ln w="25400">
            <a:gradFill>
              <a:gsLst>
                <a:gs pos="20000">
                  <a:schemeClr val="bg1">
                    <a:alpha val="0"/>
                  </a:schemeClr>
                </a:gs>
                <a:gs pos="100000">
                  <a:srgbClr val="646464"/>
                </a:gs>
              </a:gsLst>
              <a:lin ang="5400000" scaled="0"/>
            </a:gradFill>
            <a:prstDash val="sysDash"/>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zh-CN" altLang="en-US" sz="2400">
              <a:solidFill>
                <a:srgbClr val="002060"/>
              </a:solidFill>
            </a:endParaRPr>
          </a:p>
        </p:txBody>
      </p:sp>
      <p:grpSp>
        <p:nvGrpSpPr>
          <p:cNvPr id="23570" name="组合 15"/>
          <p:cNvGrpSpPr>
            <a:grpSpLocks/>
          </p:cNvGrpSpPr>
          <p:nvPr/>
        </p:nvGrpSpPr>
        <p:grpSpPr bwMode="auto">
          <a:xfrm>
            <a:off x="4373563" y="3751263"/>
            <a:ext cx="1728787" cy="1728787"/>
            <a:chOff x="4373602" y="3330663"/>
            <a:chExt cx="1728000" cy="1728000"/>
          </a:xfrm>
        </p:grpSpPr>
        <p:sp>
          <p:nvSpPr>
            <p:cNvPr id="12" name="图文框 11"/>
            <p:cNvSpPr>
              <a:spLocks noChangeAspect="1"/>
            </p:cNvSpPr>
            <p:nvPr/>
          </p:nvSpPr>
          <p:spPr>
            <a:xfrm>
              <a:off x="4373602" y="3330663"/>
              <a:ext cx="1728000" cy="1728000"/>
            </a:xfrm>
            <a:prstGeom prst="frame">
              <a:avLst>
                <a:gd name="adj1" fmla="val 9060"/>
              </a:avLst>
            </a:prstGeom>
            <a:gradFill flip="none" rotWithShape="1">
              <a:gsLst>
                <a:gs pos="0">
                  <a:srgbClr val="00B0F0"/>
                </a:gs>
                <a:gs pos="100000">
                  <a:srgbClr val="0070C0"/>
                </a:gs>
              </a:gsLst>
              <a:lin ang="5400000" scaled="1"/>
              <a:tileRect/>
            </a:gradFill>
            <a:ln w="12700" algn="ctr">
              <a:noFill/>
              <a:miter lim="800000"/>
              <a:headEnd/>
              <a:tailEnd/>
            </a:ln>
            <a:effectLst/>
            <a:scene3d>
              <a:camera prst="perspectiveRelaxedModerately" fov="3000000">
                <a:rot lat="360000" lon="0" rev="0"/>
              </a:camera>
              <a:lightRig rig="flat" dir="t"/>
            </a:scene3d>
            <a:sp3d extrusionH="3810000">
              <a:bevelT prst="relaxedInset"/>
            </a:sp3d>
          </p:spPr>
          <p:txBody>
            <a:bodyPr wrap="none" anchor="ctr"/>
            <a:lstStyle/>
            <a:p>
              <a:pPr algn="ctr" eaLnBrk="0" fontAlgn="ctr" hangingPunct="0">
                <a:lnSpc>
                  <a:spcPct val="140000"/>
                </a:lnSpc>
                <a:spcBef>
                  <a:spcPts val="0"/>
                </a:spcBef>
                <a:spcAft>
                  <a:spcPts val="0"/>
                </a:spcAft>
                <a:buClr>
                  <a:srgbClr val="FF0000"/>
                </a:buClr>
                <a:buSzPct val="70000"/>
                <a:defRPr/>
              </a:pPr>
              <a:endParaRPr lang="zh-CN" altLang="en-US" sz="2400" dirty="0">
                <a:solidFill>
                  <a:srgbClr val="002060"/>
                </a:solidFill>
                <a:latin typeface="+mn-lt"/>
                <a:ea typeface="微软雅黑" pitchFamily="34" charset="-122"/>
              </a:endParaRPr>
            </a:p>
          </p:txBody>
        </p:sp>
        <p:sp>
          <p:nvSpPr>
            <p:cNvPr id="13" name="矩形 12"/>
            <p:cNvSpPr>
              <a:spLocks noChangeAspect="1"/>
            </p:cNvSpPr>
            <p:nvPr/>
          </p:nvSpPr>
          <p:spPr>
            <a:xfrm>
              <a:off x="4535602" y="3492663"/>
              <a:ext cx="1404000" cy="1404000"/>
            </a:xfrm>
            <a:prstGeom prst="rect">
              <a:avLst/>
            </a:prstGeom>
            <a:solidFill>
              <a:srgbClr val="89E0FF">
                <a:alpha val="69804"/>
              </a:srgbClr>
            </a:solidFill>
            <a:ln w="19050" algn="ctr">
              <a:solidFill>
                <a:srgbClr val="C5F0FF"/>
              </a:solidFill>
              <a:miter lim="800000"/>
              <a:headEnd/>
              <a:tailEnd/>
            </a:ln>
            <a:effectLst>
              <a:outerShdw blurRad="127000" sx="75000" sy="75000" algn="ctr" rotWithShape="0">
                <a:srgbClr val="002060">
                  <a:alpha val="35000"/>
                </a:srgbClr>
              </a:outerShdw>
            </a:effectLst>
            <a:scene3d>
              <a:camera prst="perspectiveRelaxedModerately" fov="3000000">
                <a:rot lat="360000" lon="0" rev="0"/>
              </a:camera>
              <a:lightRig rig="flat" dir="t"/>
            </a:scene3d>
            <a:sp3d>
              <a:contourClr>
                <a:schemeClr val="bg1"/>
              </a:contourClr>
            </a:sp3d>
          </p:spPr>
          <p:txBody>
            <a:bodyPr wrap="none" anchor="ctr"/>
            <a:lstStyle/>
            <a:p>
              <a:pPr algn="ctr" eaLnBrk="0" fontAlgn="ctr" hangingPunct="0">
                <a:lnSpc>
                  <a:spcPct val="140000"/>
                </a:lnSpc>
                <a:spcBef>
                  <a:spcPts val="0"/>
                </a:spcBef>
                <a:spcAft>
                  <a:spcPts val="0"/>
                </a:spcAft>
                <a:buClr>
                  <a:srgbClr val="FF0000"/>
                </a:buClr>
                <a:buSzPct val="70000"/>
                <a:defRPr/>
              </a:pPr>
              <a:endParaRPr lang="zh-CN" altLang="en-US" sz="2400" dirty="0">
                <a:solidFill>
                  <a:srgbClr val="002060"/>
                </a:solidFill>
                <a:latin typeface="+mn-lt"/>
                <a:ea typeface="微软雅黑" pitchFamily="34" charset="-122"/>
              </a:endParaRPr>
            </a:p>
          </p:txBody>
        </p:sp>
      </p:grpSp>
      <p:grpSp>
        <p:nvGrpSpPr>
          <p:cNvPr id="23571" name="组合 13"/>
          <p:cNvGrpSpPr>
            <a:grpSpLocks noChangeAspect="1"/>
          </p:cNvGrpSpPr>
          <p:nvPr/>
        </p:nvGrpSpPr>
        <p:grpSpPr bwMode="auto">
          <a:xfrm>
            <a:off x="868363" y="2409825"/>
            <a:ext cx="1008062" cy="1008063"/>
            <a:chOff x="836394" y="1988753"/>
            <a:chExt cx="1008000" cy="1008000"/>
          </a:xfrm>
        </p:grpSpPr>
        <p:sp>
          <p:nvSpPr>
            <p:cNvPr id="15" name="图文框 14"/>
            <p:cNvSpPr>
              <a:spLocks noChangeAspect="1"/>
            </p:cNvSpPr>
            <p:nvPr/>
          </p:nvSpPr>
          <p:spPr>
            <a:xfrm>
              <a:off x="836394" y="1988753"/>
              <a:ext cx="1008000" cy="1008000"/>
            </a:xfrm>
            <a:prstGeom prst="frame">
              <a:avLst>
                <a:gd name="adj1" fmla="val 9533"/>
              </a:avLst>
            </a:prstGeom>
            <a:gradFill flip="none" rotWithShape="1">
              <a:gsLst>
                <a:gs pos="0">
                  <a:srgbClr val="B4B4B4"/>
                </a:gs>
                <a:gs pos="100000">
                  <a:srgbClr val="646464"/>
                </a:gs>
              </a:gsLst>
              <a:lin ang="8100000" scaled="1"/>
              <a:tileRect/>
            </a:gradFill>
            <a:ln w="12700" algn="ctr">
              <a:noFill/>
              <a:miter lim="800000"/>
              <a:headEnd/>
              <a:tailEnd/>
            </a:ln>
            <a:effectLst/>
            <a:scene3d>
              <a:camera prst="perspectiveAbove" fov="6000000">
                <a:rot lat="360000" lon="900001" rev="0"/>
              </a:camera>
              <a:lightRig rig="flat" dir="t"/>
            </a:scene3d>
            <a:sp3d extrusionH="2540000">
              <a:bevelT prst="relaxedInset"/>
            </a:sp3d>
          </p:spPr>
          <p:txBody>
            <a:bodyPr wrap="none" anchor="ctr"/>
            <a:lstStyle/>
            <a:p>
              <a:pPr algn="ctr" eaLnBrk="0" fontAlgn="ctr" hangingPunct="0">
                <a:lnSpc>
                  <a:spcPct val="140000"/>
                </a:lnSpc>
                <a:spcBef>
                  <a:spcPts val="0"/>
                </a:spcBef>
                <a:spcAft>
                  <a:spcPts val="0"/>
                </a:spcAft>
                <a:buClr>
                  <a:srgbClr val="FF0000"/>
                </a:buClr>
                <a:buSzPct val="70000"/>
                <a:defRPr/>
              </a:pPr>
              <a:endParaRPr lang="zh-CN" altLang="en-US" sz="2400" dirty="0">
                <a:solidFill>
                  <a:srgbClr val="002060"/>
                </a:solidFill>
                <a:latin typeface="+mn-lt"/>
                <a:ea typeface="微软雅黑" pitchFamily="34" charset="-122"/>
              </a:endParaRPr>
            </a:p>
          </p:txBody>
        </p:sp>
        <p:sp>
          <p:nvSpPr>
            <p:cNvPr id="16" name="矩形 15"/>
            <p:cNvSpPr>
              <a:spLocks noChangeAspect="1"/>
            </p:cNvSpPr>
            <p:nvPr/>
          </p:nvSpPr>
          <p:spPr>
            <a:xfrm>
              <a:off x="961008" y="2091934"/>
              <a:ext cx="792000" cy="792000"/>
            </a:xfrm>
            <a:prstGeom prst="rect">
              <a:avLst/>
            </a:prstGeom>
            <a:solidFill>
              <a:schemeClr val="bg1">
                <a:lumMod val="85000"/>
                <a:alpha val="70000"/>
              </a:schemeClr>
            </a:solidFill>
            <a:ln w="12700" algn="ctr">
              <a:solidFill>
                <a:schemeClr val="bg1">
                  <a:lumMod val="95000"/>
                </a:schemeClr>
              </a:solidFill>
              <a:miter lim="800000"/>
              <a:headEnd/>
              <a:tailEnd/>
            </a:ln>
            <a:effectLst>
              <a:outerShdw blurRad="127000" sx="75000" sy="75000" algn="ctr" rotWithShape="0">
                <a:prstClr val="black">
                  <a:alpha val="35000"/>
                </a:prstClr>
              </a:outerShdw>
            </a:effectLst>
            <a:scene3d>
              <a:camera prst="perspectiveAbove" fov="6000000">
                <a:rot lat="360000" lon="900001" rev="0"/>
              </a:camera>
              <a:lightRig rig="flat" dir="t"/>
            </a:scene3d>
            <a:sp3d>
              <a:contourClr>
                <a:schemeClr val="bg1"/>
              </a:contourClr>
            </a:sp3d>
          </p:spPr>
          <p:txBody>
            <a:bodyPr wrap="none" anchor="ctr"/>
            <a:lstStyle/>
            <a:p>
              <a:pPr algn="ctr" eaLnBrk="0" fontAlgn="ctr" hangingPunct="0">
                <a:lnSpc>
                  <a:spcPct val="140000"/>
                </a:lnSpc>
                <a:spcBef>
                  <a:spcPts val="0"/>
                </a:spcBef>
                <a:spcAft>
                  <a:spcPts val="0"/>
                </a:spcAft>
                <a:buClr>
                  <a:srgbClr val="FF0000"/>
                </a:buClr>
                <a:buSzPct val="70000"/>
                <a:defRPr/>
              </a:pPr>
              <a:endParaRPr lang="zh-CN" altLang="en-US" sz="2400" dirty="0">
                <a:solidFill>
                  <a:srgbClr val="002060"/>
                </a:solidFill>
                <a:latin typeface="+mn-lt"/>
                <a:ea typeface="微软雅黑" pitchFamily="34" charset="-122"/>
              </a:endParaRPr>
            </a:p>
          </p:txBody>
        </p:sp>
      </p:grpSp>
      <p:grpSp>
        <p:nvGrpSpPr>
          <p:cNvPr id="23572" name="组合 14"/>
          <p:cNvGrpSpPr>
            <a:grpSpLocks/>
          </p:cNvGrpSpPr>
          <p:nvPr/>
        </p:nvGrpSpPr>
        <p:grpSpPr bwMode="auto">
          <a:xfrm>
            <a:off x="2224088" y="3228975"/>
            <a:ext cx="1368425" cy="1368425"/>
            <a:chOff x="2224168" y="2808149"/>
            <a:chExt cx="1368000" cy="1368000"/>
          </a:xfrm>
        </p:grpSpPr>
        <p:sp>
          <p:nvSpPr>
            <p:cNvPr id="18" name="图文框 17"/>
            <p:cNvSpPr>
              <a:spLocks noChangeAspect="1"/>
            </p:cNvSpPr>
            <p:nvPr/>
          </p:nvSpPr>
          <p:spPr>
            <a:xfrm>
              <a:off x="2224168" y="2808149"/>
              <a:ext cx="1368000" cy="1368000"/>
            </a:xfrm>
            <a:prstGeom prst="frame">
              <a:avLst>
                <a:gd name="adj1" fmla="val 9060"/>
              </a:avLst>
            </a:prstGeom>
            <a:gradFill flip="none" rotWithShape="1">
              <a:gsLst>
                <a:gs pos="0">
                  <a:srgbClr val="B4B4B4"/>
                </a:gs>
                <a:gs pos="100000">
                  <a:srgbClr val="646464"/>
                </a:gs>
              </a:gsLst>
              <a:lin ang="8100000" scaled="1"/>
              <a:tileRect/>
            </a:gradFill>
            <a:ln w="12700" algn="ctr">
              <a:noFill/>
              <a:miter lim="800000"/>
              <a:headEnd/>
              <a:tailEnd/>
            </a:ln>
            <a:effectLst/>
            <a:scene3d>
              <a:camera prst="perspectiveAbove" fov="5400000">
                <a:rot lat="480000" lon="600000" rev="0"/>
              </a:camera>
              <a:lightRig rig="flat" dir="t"/>
            </a:scene3d>
            <a:sp3d extrusionH="3175000">
              <a:bevelT prst="relaxedInset"/>
            </a:sp3d>
          </p:spPr>
          <p:txBody>
            <a:bodyPr wrap="none" anchor="ctr"/>
            <a:lstStyle/>
            <a:p>
              <a:pPr algn="ctr" eaLnBrk="0" fontAlgn="ctr" hangingPunct="0">
                <a:lnSpc>
                  <a:spcPct val="140000"/>
                </a:lnSpc>
                <a:spcBef>
                  <a:spcPts val="0"/>
                </a:spcBef>
                <a:spcAft>
                  <a:spcPts val="0"/>
                </a:spcAft>
                <a:buClr>
                  <a:srgbClr val="FF0000"/>
                </a:buClr>
                <a:buSzPct val="70000"/>
                <a:defRPr/>
              </a:pPr>
              <a:endParaRPr lang="zh-CN" altLang="en-US" sz="2400" dirty="0">
                <a:solidFill>
                  <a:srgbClr val="002060"/>
                </a:solidFill>
                <a:latin typeface="+mn-lt"/>
                <a:ea typeface="微软雅黑" pitchFamily="34" charset="-122"/>
              </a:endParaRPr>
            </a:p>
          </p:txBody>
        </p:sp>
        <p:sp>
          <p:nvSpPr>
            <p:cNvPr id="19" name="矩形 18"/>
            <p:cNvSpPr>
              <a:spLocks noChangeAspect="1"/>
            </p:cNvSpPr>
            <p:nvPr/>
          </p:nvSpPr>
          <p:spPr>
            <a:xfrm>
              <a:off x="2391918" y="2936274"/>
              <a:ext cx="1080000" cy="1080000"/>
            </a:xfrm>
            <a:prstGeom prst="rect">
              <a:avLst/>
            </a:prstGeom>
            <a:solidFill>
              <a:schemeClr val="bg1">
                <a:lumMod val="85000"/>
                <a:alpha val="70000"/>
              </a:schemeClr>
            </a:solidFill>
            <a:ln w="15875" algn="ctr">
              <a:solidFill>
                <a:schemeClr val="bg1">
                  <a:lumMod val="95000"/>
                </a:schemeClr>
              </a:solidFill>
              <a:miter lim="800000"/>
              <a:headEnd/>
              <a:tailEnd/>
            </a:ln>
            <a:effectLst>
              <a:outerShdw blurRad="127000" sx="75000" sy="75000" algn="ctr" rotWithShape="0">
                <a:prstClr val="black">
                  <a:alpha val="35000"/>
                </a:prstClr>
              </a:outerShdw>
            </a:effectLst>
            <a:scene3d>
              <a:camera prst="perspectiveAbove" fov="5400000">
                <a:rot lat="480000" lon="600000" rev="0"/>
              </a:camera>
              <a:lightRig rig="flat" dir="t"/>
            </a:scene3d>
            <a:sp3d>
              <a:contourClr>
                <a:schemeClr val="bg1"/>
              </a:contourClr>
            </a:sp3d>
          </p:spPr>
          <p:txBody>
            <a:bodyPr wrap="none" anchor="ctr"/>
            <a:lstStyle/>
            <a:p>
              <a:pPr algn="ctr" eaLnBrk="0" fontAlgn="ctr" hangingPunct="0">
                <a:lnSpc>
                  <a:spcPct val="140000"/>
                </a:lnSpc>
                <a:spcBef>
                  <a:spcPts val="0"/>
                </a:spcBef>
                <a:spcAft>
                  <a:spcPts val="0"/>
                </a:spcAft>
                <a:buClr>
                  <a:srgbClr val="FF0000"/>
                </a:buClr>
                <a:buSzPct val="70000"/>
                <a:defRPr/>
              </a:pPr>
              <a:endParaRPr lang="zh-CN" altLang="en-US" sz="2400" dirty="0">
                <a:solidFill>
                  <a:srgbClr val="002060"/>
                </a:solidFill>
                <a:latin typeface="+mn-lt"/>
                <a:ea typeface="微软雅黑" pitchFamily="34" charset="-122"/>
              </a:endParaRPr>
            </a:p>
          </p:txBody>
        </p:sp>
      </p:grpSp>
      <p:grpSp>
        <p:nvGrpSpPr>
          <p:cNvPr id="23573" name="组合 16"/>
          <p:cNvGrpSpPr>
            <a:grpSpLocks noChangeAspect="1"/>
          </p:cNvGrpSpPr>
          <p:nvPr/>
        </p:nvGrpSpPr>
        <p:grpSpPr bwMode="auto">
          <a:xfrm>
            <a:off x="7216775" y="4067175"/>
            <a:ext cx="1223963" cy="1223963"/>
            <a:chOff x="7152429" y="3675047"/>
            <a:chExt cx="1152000" cy="1152000"/>
          </a:xfrm>
        </p:grpSpPr>
        <p:sp>
          <p:nvSpPr>
            <p:cNvPr id="21" name="图文框 20"/>
            <p:cNvSpPr>
              <a:spLocks noChangeAspect="1"/>
            </p:cNvSpPr>
            <p:nvPr/>
          </p:nvSpPr>
          <p:spPr>
            <a:xfrm>
              <a:off x="7152429" y="3675047"/>
              <a:ext cx="1152000" cy="1152000"/>
            </a:xfrm>
            <a:prstGeom prst="frame">
              <a:avLst>
                <a:gd name="adj1" fmla="val 9060"/>
              </a:avLst>
            </a:prstGeom>
            <a:gradFill flip="none" rotWithShape="1">
              <a:gsLst>
                <a:gs pos="0">
                  <a:srgbClr val="B4B4B4"/>
                </a:gs>
                <a:gs pos="100000">
                  <a:srgbClr val="646464"/>
                </a:gs>
              </a:gsLst>
              <a:lin ang="2700000" scaled="1"/>
              <a:tileRect/>
            </a:gradFill>
            <a:ln w="12700" algn="ctr">
              <a:noFill/>
              <a:miter lim="800000"/>
              <a:headEnd/>
              <a:tailEnd/>
            </a:ln>
            <a:effectLst/>
            <a:scene3d>
              <a:camera prst="perspectiveAbove" fov="4200000">
                <a:rot lat="572011" lon="20706043" rev="0"/>
              </a:camera>
              <a:lightRig rig="flat" dir="t"/>
            </a:scene3d>
            <a:sp3d extrusionH="1968500">
              <a:bevelT prst="relaxedInset"/>
            </a:sp3d>
          </p:spPr>
          <p:txBody>
            <a:bodyPr wrap="none" anchor="ctr"/>
            <a:lstStyle/>
            <a:p>
              <a:pPr algn="ctr" eaLnBrk="0" fontAlgn="ctr" hangingPunct="0">
                <a:lnSpc>
                  <a:spcPct val="140000"/>
                </a:lnSpc>
                <a:spcBef>
                  <a:spcPts val="0"/>
                </a:spcBef>
                <a:spcAft>
                  <a:spcPts val="0"/>
                </a:spcAft>
                <a:buClr>
                  <a:srgbClr val="FF0000"/>
                </a:buClr>
                <a:buSzPct val="70000"/>
                <a:defRPr/>
              </a:pPr>
              <a:endParaRPr lang="zh-CN" altLang="en-US" sz="2400" dirty="0">
                <a:solidFill>
                  <a:srgbClr val="002060"/>
                </a:solidFill>
                <a:latin typeface="+mn-lt"/>
                <a:ea typeface="微软雅黑" pitchFamily="34" charset="-122"/>
              </a:endParaRPr>
            </a:p>
          </p:txBody>
        </p:sp>
        <p:sp>
          <p:nvSpPr>
            <p:cNvPr id="22" name="矩形 21"/>
            <p:cNvSpPr>
              <a:spLocks noChangeAspect="1"/>
            </p:cNvSpPr>
            <p:nvPr/>
          </p:nvSpPr>
          <p:spPr>
            <a:xfrm>
              <a:off x="7250904" y="3780059"/>
              <a:ext cx="914824" cy="914824"/>
            </a:xfrm>
            <a:prstGeom prst="rect">
              <a:avLst/>
            </a:prstGeom>
            <a:solidFill>
              <a:schemeClr val="bg1">
                <a:lumMod val="85000"/>
                <a:alpha val="70000"/>
              </a:schemeClr>
            </a:solidFill>
            <a:ln w="12700" algn="ctr">
              <a:solidFill>
                <a:schemeClr val="bg1">
                  <a:lumMod val="95000"/>
                </a:schemeClr>
              </a:solidFill>
              <a:miter lim="800000"/>
              <a:headEnd/>
              <a:tailEnd/>
            </a:ln>
            <a:effectLst>
              <a:outerShdw blurRad="127000" sx="75000" sy="75000" algn="ctr" rotWithShape="0">
                <a:prstClr val="black">
                  <a:alpha val="35000"/>
                </a:prstClr>
              </a:outerShdw>
            </a:effectLst>
            <a:scene3d>
              <a:camera prst="perspectiveAbove" fov="4200000">
                <a:rot lat="572011" lon="20706043" rev="0"/>
              </a:camera>
              <a:lightRig rig="flat" dir="t"/>
            </a:scene3d>
            <a:sp3d/>
          </p:spPr>
          <p:txBody>
            <a:bodyPr wrap="none" anchor="ctr"/>
            <a:lstStyle/>
            <a:p>
              <a:pPr algn="ctr" eaLnBrk="0" fontAlgn="ctr" hangingPunct="0">
                <a:lnSpc>
                  <a:spcPct val="140000"/>
                </a:lnSpc>
                <a:spcBef>
                  <a:spcPts val="0"/>
                </a:spcBef>
                <a:spcAft>
                  <a:spcPts val="0"/>
                </a:spcAft>
                <a:buClr>
                  <a:srgbClr val="FF0000"/>
                </a:buClr>
                <a:buSzPct val="70000"/>
                <a:defRPr/>
              </a:pPr>
              <a:endParaRPr lang="zh-CN" altLang="en-US" sz="2400" dirty="0">
                <a:solidFill>
                  <a:srgbClr val="002060"/>
                </a:solidFill>
                <a:latin typeface="+mn-lt"/>
                <a:ea typeface="微软雅黑" pitchFamily="34" charset="-122"/>
              </a:endParaRPr>
            </a:p>
          </p:txBody>
        </p:sp>
      </p:grpSp>
      <p:sp>
        <p:nvSpPr>
          <p:cNvPr id="23" name="TextBox 146"/>
          <p:cNvSpPr txBox="1">
            <a:spLocks noChangeArrowheads="1"/>
          </p:cNvSpPr>
          <p:nvPr/>
        </p:nvSpPr>
        <p:spPr bwMode="auto">
          <a:xfrm>
            <a:off x="4659942" y="4322864"/>
            <a:ext cx="1155320" cy="461665"/>
          </a:xfrm>
          <a:prstGeom prst="rect">
            <a:avLst/>
          </a:prstGeom>
        </p:spPr>
        <p:txBody>
          <a:bodyPr>
            <a:spAutoFit/>
            <a:scene3d>
              <a:camera prst="orthographicFront"/>
              <a:lightRig rig="threePt" dir="t"/>
            </a:scene3d>
            <a:sp3d>
              <a:contourClr>
                <a:schemeClr val="tx1"/>
              </a:contourClr>
            </a:sp3d>
          </a:bodyPr>
          <a:lstStyle/>
          <a:p>
            <a:pPr algn="ctr" fontAlgn="auto">
              <a:spcBef>
                <a:spcPts val="0"/>
              </a:spcBef>
              <a:spcAft>
                <a:spcPts val="0"/>
              </a:spcAft>
              <a:defRPr/>
            </a:pPr>
            <a:r>
              <a:rPr lang="zh-CN" altLang="en-US" sz="2400" dirty="0">
                <a:solidFill>
                  <a:srgbClr val="002060"/>
                </a:solidFill>
                <a:latin typeface="微软雅黑" pitchFamily="34" charset="-122"/>
                <a:ea typeface="微软雅黑" pitchFamily="34" charset="-122"/>
              </a:rPr>
              <a:t>实例</a:t>
            </a:r>
            <a:r>
              <a:rPr lang="en-US" altLang="zh-CN" sz="2400" dirty="0">
                <a:solidFill>
                  <a:srgbClr val="002060"/>
                </a:solidFill>
                <a:latin typeface="微软雅黑" pitchFamily="34" charset="-122"/>
                <a:ea typeface="微软雅黑" pitchFamily="34" charset="-122"/>
              </a:rPr>
              <a:t>3</a:t>
            </a:r>
          </a:p>
        </p:txBody>
      </p:sp>
      <p:sp>
        <p:nvSpPr>
          <p:cNvPr id="24" name="TextBox 146"/>
          <p:cNvSpPr txBox="1">
            <a:spLocks noChangeArrowheads="1"/>
          </p:cNvSpPr>
          <p:nvPr/>
        </p:nvSpPr>
        <p:spPr bwMode="auto">
          <a:xfrm>
            <a:off x="903332" y="2636342"/>
            <a:ext cx="1004372" cy="461665"/>
          </a:xfrm>
          <a:prstGeom prst="rect">
            <a:avLst/>
          </a:prstGeom>
        </p:spPr>
        <p:txBody>
          <a:bodyPr>
            <a:spAutoFit/>
            <a:scene3d>
              <a:camera prst="orthographicFront"/>
              <a:lightRig rig="threePt" dir="t"/>
            </a:scene3d>
            <a:sp3d>
              <a:contourClr>
                <a:schemeClr val="tx1"/>
              </a:contourClr>
            </a:sp3d>
          </a:bodyPr>
          <a:lstStyle/>
          <a:p>
            <a:pPr algn="ctr" fontAlgn="auto">
              <a:spcBef>
                <a:spcPts val="0"/>
              </a:spcBef>
              <a:spcAft>
                <a:spcPts val="0"/>
              </a:spcAft>
              <a:defRPr/>
            </a:pPr>
            <a:r>
              <a:rPr lang="zh-CN" altLang="en-US" sz="2400" dirty="0">
                <a:solidFill>
                  <a:srgbClr val="002060"/>
                </a:solidFill>
                <a:latin typeface="微软雅黑" pitchFamily="34" charset="-122"/>
                <a:ea typeface="微软雅黑" pitchFamily="34" charset="-122"/>
              </a:rPr>
              <a:t>实例</a:t>
            </a:r>
            <a:r>
              <a:rPr lang="en-US" altLang="zh-CN" sz="2400" dirty="0">
                <a:solidFill>
                  <a:srgbClr val="002060"/>
                </a:solidFill>
                <a:latin typeface="微软雅黑" pitchFamily="34" charset="-122"/>
                <a:ea typeface="微软雅黑" pitchFamily="34" charset="-122"/>
              </a:rPr>
              <a:t>1</a:t>
            </a:r>
          </a:p>
        </p:txBody>
      </p:sp>
      <p:sp>
        <p:nvSpPr>
          <p:cNvPr id="25" name="TextBox 146"/>
          <p:cNvSpPr txBox="1">
            <a:spLocks noChangeArrowheads="1"/>
          </p:cNvSpPr>
          <p:nvPr/>
        </p:nvSpPr>
        <p:spPr bwMode="auto">
          <a:xfrm>
            <a:off x="2330508" y="3620350"/>
            <a:ext cx="1155320" cy="461665"/>
          </a:xfrm>
          <a:prstGeom prst="rect">
            <a:avLst/>
          </a:prstGeom>
        </p:spPr>
        <p:txBody>
          <a:bodyPr>
            <a:spAutoFit/>
            <a:scene3d>
              <a:camera prst="orthographicFront"/>
              <a:lightRig rig="threePt" dir="t"/>
            </a:scene3d>
            <a:sp3d>
              <a:contourClr>
                <a:schemeClr val="tx1"/>
              </a:contourClr>
            </a:sp3d>
          </a:bodyPr>
          <a:lstStyle/>
          <a:p>
            <a:pPr algn="ctr" fontAlgn="auto">
              <a:spcBef>
                <a:spcPts val="0"/>
              </a:spcBef>
              <a:spcAft>
                <a:spcPts val="0"/>
              </a:spcAft>
              <a:defRPr/>
            </a:pPr>
            <a:r>
              <a:rPr lang="zh-CN" altLang="en-US" sz="2400" dirty="0">
                <a:solidFill>
                  <a:srgbClr val="002060"/>
                </a:solidFill>
                <a:latin typeface="微软雅黑" pitchFamily="34" charset="-122"/>
                <a:ea typeface="微软雅黑" pitchFamily="34" charset="-122"/>
              </a:rPr>
              <a:t>实例</a:t>
            </a:r>
            <a:r>
              <a:rPr lang="en-US" altLang="zh-CN" sz="2400" dirty="0">
                <a:solidFill>
                  <a:srgbClr val="002060"/>
                </a:solidFill>
                <a:latin typeface="微软雅黑" pitchFamily="34" charset="-122"/>
                <a:ea typeface="微软雅黑" pitchFamily="34" charset="-122"/>
              </a:rPr>
              <a:t>2</a:t>
            </a:r>
          </a:p>
        </p:txBody>
      </p:sp>
      <p:sp>
        <p:nvSpPr>
          <p:cNvPr id="26" name="TextBox 146"/>
          <p:cNvSpPr txBox="1">
            <a:spLocks noChangeArrowheads="1"/>
          </p:cNvSpPr>
          <p:nvPr/>
        </p:nvSpPr>
        <p:spPr bwMode="auto">
          <a:xfrm>
            <a:off x="7215002" y="4350220"/>
            <a:ext cx="1155320" cy="461665"/>
          </a:xfrm>
          <a:prstGeom prst="rect">
            <a:avLst/>
          </a:prstGeom>
        </p:spPr>
        <p:txBody>
          <a:bodyPr>
            <a:spAutoFit/>
            <a:scene3d>
              <a:camera prst="orthographicFront"/>
              <a:lightRig rig="threePt" dir="t"/>
            </a:scene3d>
            <a:sp3d>
              <a:contourClr>
                <a:schemeClr val="tx1"/>
              </a:contourClr>
            </a:sp3d>
          </a:bodyPr>
          <a:lstStyle/>
          <a:p>
            <a:pPr algn="ctr" fontAlgn="auto">
              <a:spcBef>
                <a:spcPts val="0"/>
              </a:spcBef>
              <a:spcAft>
                <a:spcPts val="0"/>
              </a:spcAft>
              <a:defRPr/>
            </a:pPr>
            <a:r>
              <a:rPr lang="zh-CN" altLang="en-US" sz="2400" dirty="0">
                <a:solidFill>
                  <a:srgbClr val="002060"/>
                </a:solidFill>
                <a:latin typeface="微软雅黑" pitchFamily="34" charset="-122"/>
                <a:ea typeface="微软雅黑" pitchFamily="34" charset="-122"/>
              </a:rPr>
              <a:t>实例</a:t>
            </a:r>
            <a:r>
              <a:rPr lang="en-US" altLang="zh-CN" sz="2400" dirty="0">
                <a:solidFill>
                  <a:srgbClr val="002060"/>
                </a:solidFill>
                <a:latin typeface="微软雅黑" pitchFamily="34" charset="-122"/>
                <a:ea typeface="微软雅黑" pitchFamily="34" charset="-122"/>
              </a:rPr>
              <a:t>4</a:t>
            </a:r>
          </a:p>
        </p:txBody>
      </p:sp>
      <p:sp>
        <p:nvSpPr>
          <p:cNvPr id="23578" name="TextBox 26"/>
          <p:cNvSpPr txBox="1">
            <a:spLocks noChangeArrowheads="1"/>
          </p:cNvSpPr>
          <p:nvPr/>
        </p:nvSpPr>
        <p:spPr bwMode="auto">
          <a:xfrm>
            <a:off x="573088" y="3427413"/>
            <a:ext cx="162083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lgn="ctr" eaLnBrk="1" hangingPunct="1">
              <a:spcBef>
                <a:spcPct val="0"/>
              </a:spcBef>
              <a:buFontTx/>
              <a:buNone/>
            </a:pPr>
            <a:r>
              <a:rPr lang="en-US" altLang="zh-CN" sz="2400">
                <a:solidFill>
                  <a:srgbClr val="002060"/>
                </a:solidFill>
                <a:latin typeface="微软雅黑" pitchFamily="34" charset="-122"/>
                <a:ea typeface="微软雅黑" pitchFamily="34" charset="-122"/>
              </a:rPr>
              <a:t>clock</a:t>
            </a:r>
            <a:endParaRPr lang="zh-CN" altLang="en-US" sz="2400">
              <a:solidFill>
                <a:srgbClr val="002060"/>
              </a:solidFill>
              <a:latin typeface="微软雅黑" pitchFamily="34" charset="-122"/>
              <a:ea typeface="微软雅黑" pitchFamily="34" charset="-122"/>
            </a:endParaRPr>
          </a:p>
        </p:txBody>
      </p:sp>
      <p:sp>
        <p:nvSpPr>
          <p:cNvPr id="23579" name="TextBox 27"/>
          <p:cNvSpPr txBox="1">
            <a:spLocks noChangeArrowheads="1"/>
          </p:cNvSpPr>
          <p:nvPr/>
        </p:nvSpPr>
        <p:spPr bwMode="auto">
          <a:xfrm>
            <a:off x="2390775" y="4613275"/>
            <a:ext cx="12731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en-US" altLang="zh-CN" sz="2400">
                <a:solidFill>
                  <a:srgbClr val="002060"/>
                </a:solidFill>
                <a:latin typeface="微软雅黑" pitchFamily="34" charset="-122"/>
                <a:ea typeface="微软雅黑" pitchFamily="34" charset="-122"/>
              </a:rPr>
              <a:t>gravity</a:t>
            </a:r>
          </a:p>
        </p:txBody>
      </p:sp>
      <p:sp>
        <p:nvSpPr>
          <p:cNvPr id="23580" name="TextBox 28"/>
          <p:cNvSpPr txBox="1">
            <a:spLocks noChangeArrowheads="1"/>
          </p:cNvSpPr>
          <p:nvPr/>
        </p:nvSpPr>
        <p:spPr bwMode="auto">
          <a:xfrm>
            <a:off x="4391025" y="5497513"/>
            <a:ext cx="162083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lgn="ctr" eaLnBrk="1" hangingPunct="1">
              <a:spcBef>
                <a:spcPct val="0"/>
              </a:spcBef>
              <a:buFontTx/>
              <a:buNone/>
            </a:pPr>
            <a:r>
              <a:rPr lang="en-US" altLang="zh-CN" sz="2400">
                <a:solidFill>
                  <a:srgbClr val="002060"/>
                </a:solidFill>
                <a:latin typeface="微软雅黑" pitchFamily="34" charset="-122"/>
                <a:ea typeface="微软雅黑" pitchFamily="34" charset="-122"/>
              </a:rPr>
              <a:t>graph</a:t>
            </a:r>
            <a:endParaRPr lang="zh-CN" altLang="en-US" sz="2400">
              <a:solidFill>
                <a:srgbClr val="002060"/>
              </a:solidFill>
              <a:latin typeface="微软雅黑" pitchFamily="34" charset="-122"/>
              <a:ea typeface="微软雅黑" pitchFamily="34" charset="-122"/>
            </a:endParaRPr>
          </a:p>
        </p:txBody>
      </p:sp>
      <p:sp>
        <p:nvSpPr>
          <p:cNvPr id="23581" name="TextBox 29"/>
          <p:cNvSpPr txBox="1">
            <a:spLocks noChangeArrowheads="1"/>
          </p:cNvSpPr>
          <p:nvPr/>
        </p:nvSpPr>
        <p:spPr bwMode="auto">
          <a:xfrm>
            <a:off x="7018338" y="5324475"/>
            <a:ext cx="16192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lgn="ctr" eaLnBrk="1" hangingPunct="1">
              <a:spcBef>
                <a:spcPct val="0"/>
              </a:spcBef>
              <a:buFontTx/>
              <a:buNone/>
            </a:pPr>
            <a:r>
              <a:rPr lang="en-US" altLang="zh-CN" sz="2400">
                <a:solidFill>
                  <a:srgbClr val="002060"/>
                </a:solidFill>
                <a:latin typeface="微软雅黑" pitchFamily="34" charset="-122"/>
                <a:ea typeface="微软雅黑" pitchFamily="34" charset="-122"/>
              </a:rPr>
              <a:t>color</a:t>
            </a:r>
            <a:endParaRPr lang="zh-CN" altLang="en-US" sz="2400">
              <a:solidFill>
                <a:srgbClr val="002060"/>
              </a:solidFill>
              <a:latin typeface="微软雅黑" pitchFamily="34" charset="-122"/>
              <a:ea typeface="微软雅黑" pitchFamily="34" charset="-122"/>
            </a:endParaRPr>
          </a:p>
        </p:txBody>
      </p:sp>
      <p:pic>
        <p:nvPicPr>
          <p:cNvPr id="31" name="图片 30" descr="28.png"/>
          <p:cNvPicPr>
            <a:picLocks noChangeAspect="1"/>
          </p:cNvPicPr>
          <p:nvPr/>
        </p:nvPicPr>
        <p:blipFill>
          <a:blip r:embed="rId3"/>
          <a:stretch>
            <a:fillRect/>
          </a:stretch>
        </p:blipFill>
        <p:spPr>
          <a:xfrm>
            <a:off x="4510088" y="1377950"/>
            <a:ext cx="1411287" cy="1439863"/>
          </a:xfrm>
          <a:prstGeom prst="rect">
            <a:avLst/>
          </a:prstGeom>
          <a:effectLst>
            <a:outerShdw blurRad="190500" algn="ctr" rotWithShape="0">
              <a:srgbClr val="4BD0FF"/>
            </a:outerShdw>
          </a:effectLst>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0" y="404664"/>
            <a:ext cx="9144000" cy="864096"/>
          </a:xfrm>
          <a:prstGeom prst="rect">
            <a:avLst/>
          </a:prstGeom>
          <a:gradFill flip="none" rotWithShape="1">
            <a:gsLst>
              <a:gs pos="0">
                <a:srgbClr val="FFFFCC">
                  <a:alpha val="86000"/>
                </a:srgbClr>
              </a:gs>
              <a:gs pos="100000">
                <a:schemeClr val="bg1">
                  <a:alpha val="37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6" name="标题 1"/>
          <p:cNvSpPr>
            <a:spLocks noGrp="1"/>
          </p:cNvSpPr>
          <p:nvPr>
            <p:ph type="title"/>
          </p:nvPr>
        </p:nvSpPr>
        <p:spPr>
          <a:xfrm>
            <a:off x="2483768" y="490662"/>
            <a:ext cx="6336382" cy="778098"/>
          </a:xfrm>
          <a:extLst/>
        </p:spPr>
        <p:txBody>
          <a:bodyPr rtlCol="0">
            <a:normAutofit fontScale="90000"/>
          </a:bodyPr>
          <a:lstStyle/>
          <a:p>
            <a:pPr eaLnBrk="1" fontAlgn="auto" hangingPunct="1">
              <a:spcAft>
                <a:spcPts val="0"/>
              </a:spcAft>
              <a:defRPr/>
            </a:pPr>
            <a:r>
              <a:rPr lang="zh-CN" altLang="en-US" b="1" dirty="0" smtClean="0">
                <a:ln w="12700">
                  <a:solidFill>
                    <a:schemeClr val="tx2">
                      <a:lumMod val="75000"/>
                    </a:schemeClr>
                  </a:solidFill>
                </a:ln>
                <a:solidFill>
                  <a:schemeClr val="bg1"/>
                </a:solidFill>
                <a:latin typeface="微软雅黑" panose="020B0503020204020204" pitchFamily="34" charset="-122"/>
                <a:ea typeface="微软雅黑" panose="020B0503020204020204" pitchFamily="34" charset="-122"/>
              </a:rPr>
              <a:t>趣 味 编 程</a:t>
            </a:r>
            <a:r>
              <a:rPr lang="en-US" altLang="zh-CN" b="1" dirty="0" smtClean="0">
                <a:ln w="12700">
                  <a:solidFill>
                    <a:schemeClr val="tx2">
                      <a:lumMod val="75000"/>
                    </a:schemeClr>
                  </a:solidFill>
                </a:ln>
                <a:solidFill>
                  <a:schemeClr val="bg1"/>
                </a:solidFill>
                <a:latin typeface="微软雅黑" panose="020B0503020204020204" pitchFamily="34" charset="-122"/>
                <a:ea typeface="微软雅黑" panose="020B0503020204020204" pitchFamily="34" charset="-122"/>
              </a:rPr>
              <a:t>—</a:t>
            </a:r>
            <a:r>
              <a:rPr lang="zh-CN" altLang="en-US" b="1" dirty="0" smtClean="0">
                <a:ln w="12700">
                  <a:solidFill>
                    <a:schemeClr val="tx2">
                      <a:lumMod val="75000"/>
                    </a:schemeClr>
                  </a:solidFill>
                </a:ln>
                <a:solidFill>
                  <a:schemeClr val="bg1"/>
                </a:solidFill>
                <a:latin typeface="微软雅黑" panose="020B0503020204020204" pitchFamily="34" charset="-122"/>
                <a:ea typeface="微软雅黑" panose="020B0503020204020204" pitchFamily="34" charset="-122"/>
              </a:rPr>
              <a:t>在线编程平台</a:t>
            </a:r>
            <a:endParaRPr lang="zh-CN" altLang="en-US" b="1" dirty="0">
              <a:ln w="12700">
                <a:solidFill>
                  <a:schemeClr val="tx2">
                    <a:lumMod val="75000"/>
                  </a:schemeClr>
                </a:solidFill>
              </a:ln>
              <a:solidFill>
                <a:schemeClr val="bg1"/>
              </a:solidFill>
              <a:latin typeface="微软雅黑" panose="020B0503020204020204" pitchFamily="34" charset="-122"/>
              <a:ea typeface="微软雅黑" panose="020B0503020204020204" pitchFamily="34" charset="-122"/>
            </a:endParaRPr>
          </a:p>
        </p:txBody>
      </p:sp>
      <p:sp>
        <p:nvSpPr>
          <p:cNvPr id="12" name="圆角矩形 11"/>
          <p:cNvSpPr/>
          <p:nvPr/>
        </p:nvSpPr>
        <p:spPr>
          <a:xfrm>
            <a:off x="1350963" y="1655763"/>
            <a:ext cx="6446837" cy="3814762"/>
          </a:xfrm>
          <a:prstGeom prst="roundRect">
            <a:avLst>
              <a:gd name="adj" fmla="val 6395"/>
            </a:avLst>
          </a:prstGeom>
          <a:solidFill>
            <a:schemeClr val="bg1"/>
          </a:solidFill>
          <a:ln w="1016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00B0F0"/>
              </a:solidFill>
            </a:endParaRPr>
          </a:p>
        </p:txBody>
      </p:sp>
      <p:sp>
        <p:nvSpPr>
          <p:cNvPr id="24583" name="矩形 1"/>
          <p:cNvSpPr>
            <a:spLocks noChangeArrowheads="1"/>
          </p:cNvSpPr>
          <p:nvPr/>
        </p:nvSpPr>
        <p:spPr bwMode="auto">
          <a:xfrm>
            <a:off x="1441450" y="2516188"/>
            <a:ext cx="6264275" cy="12001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spcBef>
                <a:spcPct val="20000"/>
              </a:spcBef>
              <a:buFont typeface="Arial" charset="0"/>
              <a:buChar char="•"/>
              <a:defRPr sz="3200">
                <a:solidFill>
                  <a:schemeClr val="tx1"/>
                </a:solidFill>
                <a:latin typeface="Calibri" pitchFamily="34" charset="0"/>
                <a:ea typeface="宋体" pitchFamily="2" charset="-122"/>
              </a:defRPr>
            </a:lvl1pPr>
            <a:lvl2pPr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marL="0" lvl="1" algn="ctr" eaLnBrk="1" hangingPunct="1">
              <a:spcBef>
                <a:spcPct val="0"/>
              </a:spcBef>
              <a:buFontTx/>
              <a:buNone/>
            </a:pPr>
            <a:r>
              <a:rPr lang="zh-CN" altLang="en-US" sz="3600" b="1">
                <a:solidFill>
                  <a:srgbClr val="43BBE1"/>
                </a:solidFill>
                <a:latin typeface="微软雅黑" pitchFamily="34" charset="-122"/>
                <a:ea typeface="微软雅黑" pitchFamily="34" charset="-122"/>
              </a:rPr>
              <a:t>利用这个平台设计并完成一个打飞机游戏</a:t>
            </a:r>
          </a:p>
        </p:txBody>
      </p:sp>
      <p:sp>
        <p:nvSpPr>
          <p:cNvPr id="14" name="TextBox 13"/>
          <p:cNvSpPr txBox="1"/>
          <p:nvPr/>
        </p:nvSpPr>
        <p:spPr>
          <a:xfrm>
            <a:off x="3787775" y="1409700"/>
            <a:ext cx="1571625" cy="511175"/>
          </a:xfrm>
          <a:prstGeom prst="roundRect">
            <a:avLst/>
          </a:prstGeom>
          <a:solidFill>
            <a:schemeClr val="bg1"/>
          </a:solidFill>
          <a:ln w="57150">
            <a:noFill/>
          </a:ln>
        </p:spPr>
        <p:txBody>
          <a:bodyPr>
            <a:spAutoFit/>
          </a:bodyPr>
          <a:lstStyle/>
          <a:p>
            <a:pPr algn="ctr">
              <a:defRPr/>
            </a:pPr>
            <a:r>
              <a:rPr lang="zh-CN" altLang="en-US" sz="2400" b="1" dirty="0">
                <a:latin typeface="+mn-lt"/>
                <a:ea typeface="+mn-ea"/>
              </a:rPr>
              <a:t>作业</a:t>
            </a:r>
          </a:p>
        </p:txBody>
      </p:sp>
      <p:sp>
        <p:nvSpPr>
          <p:cNvPr id="15" name="矩形 14"/>
          <p:cNvSpPr>
            <a:spLocks noChangeArrowheads="1"/>
          </p:cNvSpPr>
          <p:nvPr/>
        </p:nvSpPr>
        <p:spPr bwMode="auto">
          <a:xfrm>
            <a:off x="1562100" y="3906838"/>
            <a:ext cx="6105525"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spcBef>
                <a:spcPct val="20000"/>
              </a:spcBef>
              <a:buFont typeface="Arial" charset="0"/>
              <a:buChar char="•"/>
              <a:defRPr sz="3200">
                <a:solidFill>
                  <a:schemeClr val="tx1"/>
                </a:solidFill>
                <a:latin typeface="Calibri" pitchFamily="34" charset="0"/>
                <a:ea typeface="宋体" pitchFamily="2" charset="-122"/>
              </a:defRPr>
            </a:lvl1pPr>
            <a:lvl2pPr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marL="0" lvl="1" algn="ctr" eaLnBrk="1" hangingPunct="1">
              <a:lnSpc>
                <a:spcPct val="150000"/>
              </a:lnSpc>
              <a:spcBef>
                <a:spcPct val="0"/>
              </a:spcBef>
              <a:buFontTx/>
              <a:buNone/>
            </a:pPr>
            <a:r>
              <a:rPr lang="en-US" altLang="zh-CN" sz="1800" dirty="0">
                <a:solidFill>
                  <a:schemeClr val="hlink"/>
                </a:solidFill>
                <a:latin typeface="微软雅黑" pitchFamily="34" charset="-122"/>
                <a:ea typeface="微软雅黑" pitchFamily="34" charset="-122"/>
                <a:hlinkClick r:id="rId3"/>
              </a:rPr>
              <a:t>http://114.215.149.171/drama/happlex/hit-the-plane</a:t>
            </a:r>
            <a:endParaRPr lang="en-US" altLang="zh-CN" sz="1800" dirty="0">
              <a:solidFill>
                <a:schemeClr val="hlink"/>
              </a:solidFill>
              <a:latin typeface="微软雅黑" pitchFamily="34" charset="-122"/>
              <a:ea typeface="微软雅黑" pitchFamily="34" charset="-122"/>
            </a:endParaRPr>
          </a:p>
        </p:txBody>
      </p:sp>
      <p:pic>
        <p:nvPicPr>
          <p:cNvPr id="24586" name="图片 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590925" y="4937125"/>
            <a:ext cx="2125663" cy="158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1000"/>
                                        <p:tgtEl>
                                          <p:spTgt spid="15"/>
                                        </p:tgtEl>
                                      </p:cBhvr>
                                    </p:animEffect>
                                    <p:anim calcmode="lin" valueType="num">
                                      <p:cBhvr>
                                        <p:cTn id="8" dur="1000" fill="hold"/>
                                        <p:tgtEl>
                                          <p:spTgt spid="15"/>
                                        </p:tgtEl>
                                        <p:attrNameLst>
                                          <p:attrName>ppt_x</p:attrName>
                                        </p:attrNameLst>
                                      </p:cBhvr>
                                      <p:tavLst>
                                        <p:tav tm="0">
                                          <p:val>
                                            <p:strVal val="#ppt_x"/>
                                          </p:val>
                                        </p:tav>
                                        <p:tav tm="100000">
                                          <p:val>
                                            <p:strVal val="#ppt_x"/>
                                          </p:val>
                                        </p:tav>
                                      </p:tavLst>
                                    </p:anim>
                                    <p:anim calcmode="lin" valueType="num">
                                      <p:cBhvr>
                                        <p:cTn id="9"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txBox="1">
            <a:spLocks noChangeArrowheads="1"/>
          </p:cNvSpPr>
          <p:nvPr/>
        </p:nvSpPr>
        <p:spPr bwMode="auto">
          <a:xfrm>
            <a:off x="2771775" y="2636838"/>
            <a:ext cx="3167063" cy="1368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spcBef>
                <a:spcPct val="20000"/>
              </a:spcBef>
              <a:buFont typeface="Arial" charset="0"/>
              <a:buChar char="•"/>
              <a:defRPr sz="3200">
                <a:solidFill>
                  <a:schemeClr val="tx1"/>
                </a:solidFill>
                <a:latin typeface="Calibri" pitchFamily="34" charset="0"/>
                <a:ea typeface="宋体" pitchFamily="2" charset="-122"/>
              </a:defRPr>
            </a:lvl1pPr>
            <a:lvl2pPr marL="800100" indent="-342900" eaLnBrk="0" hangingPunct="0">
              <a:spcBef>
                <a:spcPct val="20000"/>
              </a:spcBef>
              <a:buFont typeface="Arial" charset="0"/>
              <a:buChar char="–"/>
              <a:defRPr sz="2800">
                <a:solidFill>
                  <a:schemeClr val="tx1"/>
                </a:solidFill>
                <a:latin typeface="Calibri" pitchFamily="34" charset="0"/>
                <a:ea typeface="宋体" pitchFamily="2" charset="-122"/>
              </a:defRPr>
            </a:lvl2pPr>
            <a:lvl3pPr marL="1257300" indent="-342900" eaLnBrk="0" hangingPunct="0">
              <a:spcBef>
                <a:spcPct val="20000"/>
              </a:spcBef>
              <a:buFont typeface="Arial" charset="0"/>
              <a:buChar char="•"/>
              <a:defRPr sz="2400">
                <a:solidFill>
                  <a:schemeClr val="tx1"/>
                </a:solidFill>
                <a:latin typeface="Calibri" pitchFamily="34" charset="0"/>
                <a:ea typeface="宋体" pitchFamily="2" charset="-122"/>
              </a:defRPr>
            </a:lvl3pPr>
            <a:lvl4pPr marL="1714500" indent="-342900" eaLnBrk="0" hangingPunct="0">
              <a:spcBef>
                <a:spcPct val="20000"/>
              </a:spcBef>
              <a:buFont typeface="Arial" charset="0"/>
              <a:buChar char="–"/>
              <a:defRPr sz="2000">
                <a:solidFill>
                  <a:schemeClr val="tx1"/>
                </a:solidFill>
                <a:latin typeface="Calibri" pitchFamily="34" charset="0"/>
                <a:ea typeface="宋体" pitchFamily="2" charset="-122"/>
              </a:defRPr>
            </a:lvl4pPr>
            <a:lvl5pPr marL="2171700" indent="-342900" eaLnBrk="0" hangingPunct="0">
              <a:spcBef>
                <a:spcPct val="20000"/>
              </a:spcBef>
              <a:buFont typeface="Arial" charset="0"/>
              <a:buChar char="»"/>
              <a:defRPr sz="2000">
                <a:solidFill>
                  <a:schemeClr val="tx1"/>
                </a:solidFill>
                <a:latin typeface="Calibri" pitchFamily="34" charset="0"/>
                <a:ea typeface="宋体" pitchFamily="2" charset="-122"/>
              </a:defRPr>
            </a:lvl5pPr>
            <a:lvl6pPr marL="2628900" indent="-3429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3086100" indent="-3429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543300" indent="-3429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4000500" indent="-3429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buFont typeface="Wingdings" pitchFamily="2" charset="2"/>
              <a:buNone/>
            </a:pPr>
            <a:r>
              <a:rPr lang="zh-CN" altLang="en-US" sz="6600">
                <a:solidFill>
                  <a:schemeClr val="accent2"/>
                </a:solidFill>
                <a:latin typeface="楷体" pitchFamily="49" charset="-122"/>
                <a:ea typeface="楷体" pitchFamily="49" charset="-122"/>
              </a:rPr>
              <a:t> </a:t>
            </a:r>
            <a:r>
              <a:rPr lang="zh-CN" altLang="en-US" sz="6600">
                <a:solidFill>
                  <a:schemeClr val="hlink"/>
                </a:solidFill>
                <a:latin typeface="楷体" pitchFamily="49" charset="-122"/>
                <a:ea typeface="楷体" pitchFamily="49" charset="-122"/>
              </a:rPr>
              <a:t>谢 谢</a:t>
            </a: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标题 1"/>
          <p:cNvSpPr>
            <a:spLocks noGrp="1"/>
          </p:cNvSpPr>
          <p:nvPr>
            <p:ph type="title"/>
          </p:nvPr>
        </p:nvSpPr>
        <p:spPr/>
        <p:txBody>
          <a:bodyPr/>
          <a:lstStyle/>
          <a:p>
            <a:endParaRPr lang="zh-CN" altLang="en-US" smtClean="0"/>
          </a:p>
        </p:txBody>
      </p:sp>
      <p:sp>
        <p:nvSpPr>
          <p:cNvPr id="4099" name="AutoShape 2" descr="http://att2.citysbs.com/hangzhou/2014/03/17/02/512x512-021533_18101394993733735_493e86621f5d25912de174fcdd9ab9f2.jpg"/>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1800">
              <a:latin typeface="Arial" charset="0"/>
            </a:endParaRPr>
          </a:p>
        </p:txBody>
      </p:sp>
      <p:sp>
        <p:nvSpPr>
          <p:cNvPr id="4100" name="AutoShape 4" descr="http://att2.citysbs.com/hangzhou/2014/03/17/02/512x512-021533_18101394993733735_493e86621f5d25912de174fcdd9ab9f2.jpg"/>
          <p:cNvSpPr>
            <a:spLocks noChangeAspect="1" noChangeArrowheads="1"/>
          </p:cNvSpPr>
          <p:nvPr/>
        </p:nvSpPr>
        <p:spPr bwMode="auto">
          <a:xfrm>
            <a:off x="307975" y="7938"/>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1800">
              <a:latin typeface="Arial" charset="0"/>
            </a:endParaRPr>
          </a:p>
        </p:txBody>
      </p:sp>
      <p:sp>
        <p:nvSpPr>
          <p:cNvPr id="6" name="矩形 5"/>
          <p:cNvSpPr/>
          <p:nvPr/>
        </p:nvSpPr>
        <p:spPr>
          <a:xfrm>
            <a:off x="0" y="404664"/>
            <a:ext cx="9144000" cy="864096"/>
          </a:xfrm>
          <a:prstGeom prst="rect">
            <a:avLst/>
          </a:prstGeom>
          <a:gradFill flip="none" rotWithShape="1">
            <a:gsLst>
              <a:gs pos="0">
                <a:srgbClr val="FFFFCC">
                  <a:alpha val="86000"/>
                </a:srgbClr>
              </a:gs>
              <a:gs pos="100000">
                <a:schemeClr val="bg1">
                  <a:alpha val="37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7" name="标题 1"/>
          <p:cNvSpPr txBox="1">
            <a:spLocks/>
          </p:cNvSpPr>
          <p:nvPr/>
        </p:nvSpPr>
        <p:spPr bwMode="auto">
          <a:xfrm>
            <a:off x="2483768" y="490662"/>
            <a:ext cx="6048672" cy="7780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ormAutofit fontScale="90000"/>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ea typeface="宋体" pitchFamily="2" charset="-122"/>
              </a:defRPr>
            </a:lvl2pPr>
            <a:lvl3pPr algn="ctr" rtl="0" eaLnBrk="0" fontAlgn="base" hangingPunct="0">
              <a:spcBef>
                <a:spcPct val="0"/>
              </a:spcBef>
              <a:spcAft>
                <a:spcPct val="0"/>
              </a:spcAft>
              <a:defRPr sz="4400">
                <a:solidFill>
                  <a:schemeClr val="tx1"/>
                </a:solidFill>
                <a:latin typeface="Calibri" pitchFamily="34" charset="0"/>
                <a:ea typeface="宋体" pitchFamily="2" charset="-122"/>
              </a:defRPr>
            </a:lvl3pPr>
            <a:lvl4pPr algn="ctr" rtl="0" eaLnBrk="0" fontAlgn="base" hangingPunct="0">
              <a:spcBef>
                <a:spcPct val="0"/>
              </a:spcBef>
              <a:spcAft>
                <a:spcPct val="0"/>
              </a:spcAft>
              <a:defRPr sz="4400">
                <a:solidFill>
                  <a:schemeClr val="tx1"/>
                </a:solidFill>
                <a:latin typeface="Calibri" pitchFamily="34" charset="0"/>
                <a:ea typeface="宋体" pitchFamily="2" charset="-122"/>
              </a:defRPr>
            </a:lvl4pPr>
            <a:lvl5pPr algn="ctr" rtl="0" eaLnBrk="0" fontAlgn="base" hangingPunct="0">
              <a:spcBef>
                <a:spcPct val="0"/>
              </a:spcBef>
              <a:spcAft>
                <a:spcPct val="0"/>
              </a:spcAft>
              <a:defRPr sz="4400">
                <a:solidFill>
                  <a:schemeClr val="tx1"/>
                </a:solidFill>
                <a:latin typeface="Calibri" pitchFamily="34" charset="0"/>
                <a:ea typeface="宋体" pitchFamily="2" charset="-122"/>
              </a:defRPr>
            </a:lvl5pPr>
            <a:lvl6pPr marL="457200" algn="ctr" rtl="0" fontAlgn="base">
              <a:spcBef>
                <a:spcPct val="0"/>
              </a:spcBef>
              <a:spcAft>
                <a:spcPct val="0"/>
              </a:spcAft>
              <a:defRPr sz="4400">
                <a:solidFill>
                  <a:schemeClr val="tx1"/>
                </a:solidFill>
                <a:latin typeface="Calibri" pitchFamily="34" charset="0"/>
                <a:ea typeface="宋体" pitchFamily="2" charset="-122"/>
              </a:defRPr>
            </a:lvl6pPr>
            <a:lvl7pPr marL="914400" algn="ctr" rtl="0" fontAlgn="base">
              <a:spcBef>
                <a:spcPct val="0"/>
              </a:spcBef>
              <a:spcAft>
                <a:spcPct val="0"/>
              </a:spcAft>
              <a:defRPr sz="4400">
                <a:solidFill>
                  <a:schemeClr val="tx1"/>
                </a:solidFill>
                <a:latin typeface="Calibri" pitchFamily="34" charset="0"/>
                <a:ea typeface="宋体" pitchFamily="2" charset="-122"/>
              </a:defRPr>
            </a:lvl7pPr>
            <a:lvl8pPr marL="1371600" algn="ctr" rtl="0" fontAlgn="base">
              <a:spcBef>
                <a:spcPct val="0"/>
              </a:spcBef>
              <a:spcAft>
                <a:spcPct val="0"/>
              </a:spcAft>
              <a:defRPr sz="4400">
                <a:solidFill>
                  <a:schemeClr val="tx1"/>
                </a:solidFill>
                <a:latin typeface="Calibri" pitchFamily="34" charset="0"/>
                <a:ea typeface="宋体" pitchFamily="2" charset="-122"/>
              </a:defRPr>
            </a:lvl8pPr>
            <a:lvl9pPr marL="1828800" algn="ctr" rtl="0" fontAlgn="base">
              <a:spcBef>
                <a:spcPct val="0"/>
              </a:spcBef>
              <a:spcAft>
                <a:spcPct val="0"/>
              </a:spcAft>
              <a:defRPr sz="4400">
                <a:solidFill>
                  <a:schemeClr val="tx1"/>
                </a:solidFill>
                <a:latin typeface="Calibri" pitchFamily="34" charset="0"/>
                <a:ea typeface="宋体" pitchFamily="2" charset="-122"/>
              </a:defRPr>
            </a:lvl9pPr>
          </a:lstStyle>
          <a:p>
            <a:pPr eaLnBrk="1" fontAlgn="auto" hangingPunct="1">
              <a:spcAft>
                <a:spcPts val="0"/>
              </a:spcAft>
              <a:defRPr/>
            </a:pPr>
            <a:r>
              <a:rPr lang="zh-CN" altLang="en-US" b="1" smtClean="0">
                <a:ln w="12700">
                  <a:solidFill>
                    <a:schemeClr val="tx2">
                      <a:lumMod val="75000"/>
                    </a:schemeClr>
                  </a:solidFill>
                </a:ln>
                <a:solidFill>
                  <a:schemeClr val="bg1"/>
                </a:solidFill>
                <a:latin typeface="微软雅黑" panose="020B0503020204020204" pitchFamily="34" charset="-122"/>
                <a:ea typeface="微软雅黑" panose="020B0503020204020204" pitchFamily="34" charset="-122"/>
              </a:rPr>
              <a:t>趣 味 编 程</a:t>
            </a:r>
            <a:r>
              <a:rPr lang="en-US" altLang="zh-CN" b="1" smtClean="0">
                <a:ln w="12700">
                  <a:solidFill>
                    <a:schemeClr val="tx2">
                      <a:lumMod val="75000"/>
                    </a:schemeClr>
                  </a:solidFill>
                </a:ln>
                <a:solidFill>
                  <a:schemeClr val="bg1"/>
                </a:solidFill>
                <a:latin typeface="微软雅黑" panose="020B0503020204020204" pitchFamily="34" charset="-122"/>
                <a:ea typeface="微软雅黑" panose="020B0503020204020204" pitchFamily="34" charset="-122"/>
              </a:rPr>
              <a:t>—</a:t>
            </a:r>
            <a:r>
              <a:rPr lang="zh-CN" altLang="en-US" b="1" smtClean="0">
                <a:ln w="12700">
                  <a:solidFill>
                    <a:schemeClr val="tx2">
                      <a:lumMod val="75000"/>
                    </a:schemeClr>
                  </a:solidFill>
                </a:ln>
                <a:solidFill>
                  <a:schemeClr val="bg1"/>
                </a:solidFill>
                <a:latin typeface="微软雅黑" panose="020B0503020204020204" pitchFamily="34" charset="-122"/>
                <a:ea typeface="微软雅黑" panose="020B0503020204020204" pitchFamily="34" charset="-122"/>
              </a:rPr>
              <a:t>编程的乐趣</a:t>
            </a:r>
            <a:endParaRPr lang="zh-CN" altLang="en-US" b="1" dirty="0">
              <a:ln w="12700">
                <a:solidFill>
                  <a:schemeClr val="tx2">
                    <a:lumMod val="75000"/>
                  </a:schemeClr>
                </a:solidFill>
              </a:ln>
              <a:solidFill>
                <a:schemeClr val="bg1"/>
              </a:solidFill>
              <a:latin typeface="微软雅黑" panose="020B0503020204020204" pitchFamily="34" charset="-122"/>
              <a:ea typeface="微软雅黑" panose="020B0503020204020204" pitchFamily="34" charset="-122"/>
            </a:endParaRPr>
          </a:p>
        </p:txBody>
      </p:sp>
      <p:sp>
        <p:nvSpPr>
          <p:cNvPr id="14" name="圆角矩形 13"/>
          <p:cNvSpPr/>
          <p:nvPr/>
        </p:nvSpPr>
        <p:spPr>
          <a:xfrm>
            <a:off x="1258888" y="1536700"/>
            <a:ext cx="6446837" cy="3814763"/>
          </a:xfrm>
          <a:prstGeom prst="roundRect">
            <a:avLst>
              <a:gd name="adj" fmla="val 6395"/>
            </a:avLst>
          </a:prstGeom>
          <a:solidFill>
            <a:schemeClr val="bg1"/>
          </a:solidFill>
          <a:ln w="1016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00B0F0"/>
              </a:solidFill>
            </a:endParaRPr>
          </a:p>
        </p:txBody>
      </p:sp>
      <p:sp>
        <p:nvSpPr>
          <p:cNvPr id="16" name="TextBox 15"/>
          <p:cNvSpPr txBox="1"/>
          <p:nvPr/>
        </p:nvSpPr>
        <p:spPr>
          <a:xfrm>
            <a:off x="3787775" y="1482725"/>
            <a:ext cx="1571625" cy="511175"/>
          </a:xfrm>
          <a:prstGeom prst="roundRect">
            <a:avLst/>
          </a:prstGeom>
          <a:solidFill>
            <a:schemeClr val="bg1"/>
          </a:solidFill>
          <a:ln w="57150">
            <a:noFill/>
          </a:ln>
        </p:spPr>
        <p:txBody>
          <a:bodyPr>
            <a:spAutoFit/>
          </a:bodyPr>
          <a:lstStyle/>
          <a:p>
            <a:pPr algn="ctr">
              <a:defRPr/>
            </a:pPr>
            <a:r>
              <a:rPr lang="zh-CN" altLang="en-US" sz="2400" b="1" dirty="0">
                <a:latin typeface="+mn-lt"/>
                <a:ea typeface="+mn-ea"/>
              </a:rPr>
              <a:t>编程</a:t>
            </a:r>
          </a:p>
        </p:txBody>
      </p:sp>
      <p:pic>
        <p:nvPicPr>
          <p:cNvPr id="4107" name="图片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590925" y="5010150"/>
            <a:ext cx="2125663" cy="158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8" name="图片 18"/>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382713" y="1766888"/>
            <a:ext cx="2427287" cy="339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9" name="矩形 1"/>
          <p:cNvSpPr>
            <a:spLocks noChangeArrowheads="1"/>
          </p:cNvSpPr>
          <p:nvPr/>
        </p:nvSpPr>
        <p:spPr bwMode="auto">
          <a:xfrm>
            <a:off x="3808413" y="2843213"/>
            <a:ext cx="3398837" cy="64611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lgn="ctr" eaLnBrk="1" hangingPunct="1">
              <a:spcBef>
                <a:spcPct val="0"/>
              </a:spcBef>
              <a:buFontTx/>
              <a:buNone/>
            </a:pPr>
            <a:r>
              <a:rPr lang="zh-CN" altLang="en-US" sz="3600" b="1">
                <a:solidFill>
                  <a:srgbClr val="43BBE1"/>
                </a:solidFill>
                <a:latin typeface="微软雅黑" pitchFamily="34" charset="-122"/>
                <a:ea typeface="微软雅黑" pitchFamily="34" charset="-122"/>
              </a:rPr>
              <a:t>编写一个程序？</a:t>
            </a:r>
            <a:endParaRPr lang="en-US" altLang="zh-CN" sz="3600" b="1">
              <a:solidFill>
                <a:srgbClr val="43BBE1"/>
              </a:solidFill>
              <a:latin typeface="微软雅黑" pitchFamily="34" charset="-122"/>
              <a:ea typeface="微软雅黑" pitchFamily="34" charset="-122"/>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404664"/>
            <a:ext cx="9144000" cy="864096"/>
          </a:xfrm>
          <a:prstGeom prst="rect">
            <a:avLst/>
          </a:prstGeom>
          <a:gradFill flip="none" rotWithShape="1">
            <a:gsLst>
              <a:gs pos="0">
                <a:srgbClr val="FFFFCC">
                  <a:alpha val="86000"/>
                </a:srgbClr>
              </a:gs>
              <a:gs pos="100000">
                <a:schemeClr val="bg1">
                  <a:alpha val="37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 name="标题 1"/>
          <p:cNvSpPr>
            <a:spLocks noGrp="1"/>
          </p:cNvSpPr>
          <p:nvPr>
            <p:ph type="title"/>
          </p:nvPr>
        </p:nvSpPr>
        <p:spPr>
          <a:xfrm>
            <a:off x="2483768" y="490662"/>
            <a:ext cx="6048672" cy="778098"/>
          </a:xfrm>
          <a:extLst/>
        </p:spPr>
        <p:txBody>
          <a:bodyPr rtlCol="0">
            <a:normAutofit fontScale="90000"/>
          </a:bodyPr>
          <a:lstStyle/>
          <a:p>
            <a:pPr eaLnBrk="1" fontAlgn="auto" hangingPunct="1">
              <a:spcAft>
                <a:spcPts val="0"/>
              </a:spcAft>
              <a:defRPr/>
            </a:pPr>
            <a:r>
              <a:rPr lang="zh-CN" altLang="en-US" b="1" dirty="0" smtClean="0">
                <a:ln w="12700">
                  <a:solidFill>
                    <a:schemeClr val="tx2">
                      <a:lumMod val="75000"/>
                    </a:schemeClr>
                  </a:solidFill>
                </a:ln>
                <a:solidFill>
                  <a:schemeClr val="bg1"/>
                </a:solidFill>
                <a:latin typeface="微软雅黑" panose="020B0503020204020204" pitchFamily="34" charset="-122"/>
                <a:ea typeface="微软雅黑" panose="020B0503020204020204" pitchFamily="34" charset="-122"/>
              </a:rPr>
              <a:t>趣 味 编 程</a:t>
            </a:r>
            <a:r>
              <a:rPr lang="en-US" altLang="zh-CN" b="1" dirty="0" smtClean="0">
                <a:ln w="12700">
                  <a:solidFill>
                    <a:schemeClr val="tx2">
                      <a:lumMod val="75000"/>
                    </a:schemeClr>
                  </a:solidFill>
                </a:ln>
                <a:solidFill>
                  <a:schemeClr val="bg1"/>
                </a:solidFill>
                <a:latin typeface="微软雅黑" panose="020B0503020204020204" pitchFamily="34" charset="-122"/>
                <a:ea typeface="微软雅黑" panose="020B0503020204020204" pitchFamily="34" charset="-122"/>
              </a:rPr>
              <a:t>—</a:t>
            </a:r>
            <a:r>
              <a:rPr lang="zh-CN" altLang="en-US" b="1" dirty="0" smtClean="0">
                <a:ln w="12700">
                  <a:solidFill>
                    <a:schemeClr val="tx2">
                      <a:lumMod val="75000"/>
                    </a:schemeClr>
                  </a:solidFill>
                </a:ln>
                <a:solidFill>
                  <a:schemeClr val="bg1"/>
                </a:solidFill>
                <a:latin typeface="微软雅黑" panose="020B0503020204020204" pitchFamily="34" charset="-122"/>
                <a:ea typeface="微软雅黑" panose="020B0503020204020204" pitchFamily="34" charset="-122"/>
              </a:rPr>
              <a:t>编程的乐趣</a:t>
            </a:r>
            <a:endParaRPr lang="zh-CN" altLang="en-US" b="1" dirty="0">
              <a:ln w="12700">
                <a:solidFill>
                  <a:schemeClr val="tx2">
                    <a:lumMod val="75000"/>
                  </a:schemeClr>
                </a:solidFill>
              </a:ln>
              <a:solidFill>
                <a:schemeClr val="bg1"/>
              </a:solidFill>
              <a:latin typeface="微软雅黑" panose="020B0503020204020204" pitchFamily="34" charset="-122"/>
              <a:ea typeface="微软雅黑" panose="020B0503020204020204" pitchFamily="34" charset="-122"/>
            </a:endParaRPr>
          </a:p>
        </p:txBody>
      </p:sp>
      <p:sp>
        <p:nvSpPr>
          <p:cNvPr id="5126" name="Rectangle 3"/>
          <p:cNvSpPr txBox="1">
            <a:spLocks noChangeArrowheads="1"/>
          </p:cNvSpPr>
          <p:nvPr/>
        </p:nvSpPr>
        <p:spPr bwMode="auto">
          <a:xfrm>
            <a:off x="179388" y="1484313"/>
            <a:ext cx="2808287"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531813" indent="-531813"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lnSpc>
                <a:spcPct val="170000"/>
              </a:lnSpc>
              <a:spcBef>
                <a:spcPct val="0"/>
              </a:spcBef>
              <a:buFont typeface="微软雅黑" pitchFamily="34" charset="-122"/>
              <a:buChar char="●"/>
            </a:pPr>
            <a:r>
              <a:rPr lang="zh-CN" altLang="en-US" sz="2800">
                <a:solidFill>
                  <a:schemeClr val="hlink"/>
                </a:solidFill>
                <a:latin typeface="微软雅黑" pitchFamily="34" charset="-122"/>
                <a:ea typeface="微软雅黑" pitchFamily="34" charset="-122"/>
              </a:rPr>
              <a:t>编程的历史</a:t>
            </a:r>
          </a:p>
        </p:txBody>
      </p:sp>
      <p:grpSp>
        <p:nvGrpSpPr>
          <p:cNvPr id="3" name="组合 2"/>
          <p:cNvGrpSpPr>
            <a:grpSpLocks/>
          </p:cNvGrpSpPr>
          <p:nvPr/>
        </p:nvGrpSpPr>
        <p:grpSpPr bwMode="auto">
          <a:xfrm>
            <a:off x="228600" y="2278063"/>
            <a:ext cx="1751013" cy="1798637"/>
            <a:chOff x="157162" y="2566467"/>
            <a:chExt cx="1750542" cy="1798637"/>
          </a:xfrm>
        </p:grpSpPr>
        <p:sp>
          <p:nvSpPr>
            <p:cNvPr id="8" name="矩形 7"/>
            <p:cNvSpPr/>
            <p:nvPr/>
          </p:nvSpPr>
          <p:spPr>
            <a:xfrm>
              <a:off x="157162" y="2566467"/>
              <a:ext cx="1534700" cy="1798637"/>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5" name="矩形 14"/>
            <p:cNvSpPr/>
            <p:nvPr/>
          </p:nvSpPr>
          <p:spPr>
            <a:xfrm>
              <a:off x="157162" y="2591867"/>
              <a:ext cx="1750542" cy="1754187"/>
            </a:xfrm>
            <a:prstGeom prst="rect">
              <a:avLst/>
            </a:prstGeom>
          </p:spPr>
          <p:txBody>
            <a:bodyPr>
              <a:spAutoFit/>
            </a:bodyPr>
            <a:lstStyle/>
            <a:p>
              <a:pPr>
                <a:lnSpc>
                  <a:spcPct val="150000"/>
                </a:lnSpc>
                <a:defRPr/>
              </a:pPr>
              <a:r>
                <a:rPr lang="zh-CN" altLang="en-US" b="1" dirty="0">
                  <a:solidFill>
                    <a:schemeClr val="bg1"/>
                  </a:solidFill>
                  <a:latin typeface="+mn-ea"/>
                  <a:ea typeface="+mn-ea"/>
                </a:rPr>
                <a:t>远古时代</a:t>
              </a:r>
              <a:endParaRPr lang="en-US" altLang="zh-CN" b="1" dirty="0">
                <a:solidFill>
                  <a:schemeClr val="bg1"/>
                </a:solidFill>
                <a:latin typeface="+mn-ea"/>
                <a:ea typeface="+mn-ea"/>
              </a:endParaRPr>
            </a:p>
            <a:p>
              <a:pPr>
                <a:lnSpc>
                  <a:spcPct val="150000"/>
                </a:lnSpc>
                <a:defRPr/>
              </a:pPr>
              <a:r>
                <a:rPr lang="zh-CN" altLang="en-US" b="1" dirty="0">
                  <a:solidFill>
                    <a:schemeClr val="bg1"/>
                  </a:solidFill>
                  <a:latin typeface="+mn-ea"/>
                  <a:ea typeface="+mn-ea"/>
                </a:rPr>
                <a:t>（</a:t>
              </a:r>
              <a:r>
                <a:rPr lang="en-US" altLang="zh-CN" b="1" dirty="0">
                  <a:solidFill>
                    <a:schemeClr val="bg1"/>
                  </a:solidFill>
                  <a:latin typeface="+mn-ea"/>
                  <a:ea typeface="+mn-ea"/>
                </a:rPr>
                <a:t>1614-1945</a:t>
              </a:r>
              <a:r>
                <a:rPr lang="zh-CN" altLang="en-US" b="1" dirty="0">
                  <a:solidFill>
                    <a:schemeClr val="bg1"/>
                  </a:solidFill>
                  <a:latin typeface="+mn-ea"/>
                  <a:ea typeface="+mn-ea"/>
                </a:rPr>
                <a:t>）</a:t>
              </a:r>
              <a:endParaRPr lang="en-US" altLang="zh-CN" b="1" dirty="0">
                <a:solidFill>
                  <a:schemeClr val="bg1"/>
                </a:solidFill>
                <a:latin typeface="+mn-ea"/>
                <a:ea typeface="+mn-ea"/>
              </a:endParaRPr>
            </a:p>
            <a:p>
              <a:pPr>
                <a:lnSpc>
                  <a:spcPct val="150000"/>
                </a:lnSpc>
                <a:defRPr/>
              </a:pPr>
              <a:endParaRPr lang="en-US" altLang="zh-CN" b="1" dirty="0">
                <a:solidFill>
                  <a:schemeClr val="bg1"/>
                </a:solidFill>
                <a:latin typeface="+mn-ea"/>
                <a:ea typeface="+mn-ea"/>
              </a:endParaRPr>
            </a:p>
            <a:p>
              <a:pPr>
                <a:lnSpc>
                  <a:spcPct val="150000"/>
                </a:lnSpc>
                <a:defRPr/>
              </a:pPr>
              <a:r>
                <a:rPr lang="zh-CN" altLang="en-US" b="1" dirty="0">
                  <a:solidFill>
                    <a:schemeClr val="bg1"/>
                  </a:solidFill>
                  <a:latin typeface="+mn-ea"/>
                  <a:ea typeface="+mn-ea"/>
                </a:rPr>
                <a:t>没有编程语言</a:t>
              </a:r>
            </a:p>
          </p:txBody>
        </p:sp>
      </p:grpSp>
      <p:grpSp>
        <p:nvGrpSpPr>
          <p:cNvPr id="6" name="组合 5"/>
          <p:cNvGrpSpPr>
            <a:grpSpLocks/>
          </p:cNvGrpSpPr>
          <p:nvPr/>
        </p:nvGrpSpPr>
        <p:grpSpPr bwMode="auto">
          <a:xfrm>
            <a:off x="1763713" y="2278063"/>
            <a:ext cx="1728787" cy="1798637"/>
            <a:chOff x="1691680" y="2574791"/>
            <a:chExt cx="1728192" cy="1798637"/>
          </a:xfrm>
        </p:grpSpPr>
        <p:sp>
          <p:nvSpPr>
            <p:cNvPr id="9" name="矩形 8"/>
            <p:cNvSpPr/>
            <p:nvPr/>
          </p:nvSpPr>
          <p:spPr>
            <a:xfrm>
              <a:off x="1691680" y="2574791"/>
              <a:ext cx="1620279" cy="1798637"/>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6" name="矩形 15"/>
            <p:cNvSpPr/>
            <p:nvPr/>
          </p:nvSpPr>
          <p:spPr>
            <a:xfrm>
              <a:off x="1717071" y="2611303"/>
              <a:ext cx="1702801" cy="1754188"/>
            </a:xfrm>
            <a:prstGeom prst="rect">
              <a:avLst/>
            </a:prstGeom>
          </p:spPr>
          <p:txBody>
            <a:bodyPr wrap="none">
              <a:spAutoFit/>
            </a:bodyPr>
            <a:lstStyle/>
            <a:p>
              <a:pPr>
                <a:lnSpc>
                  <a:spcPct val="150000"/>
                </a:lnSpc>
                <a:defRPr/>
              </a:pPr>
              <a:r>
                <a:rPr lang="zh-CN" altLang="en-US" b="1" dirty="0">
                  <a:solidFill>
                    <a:schemeClr val="bg1"/>
                  </a:solidFill>
                  <a:latin typeface="+mn-ea"/>
                  <a:ea typeface="+mn-ea"/>
                </a:rPr>
                <a:t>低级语言时代</a:t>
              </a:r>
              <a:endParaRPr lang="en-US" altLang="zh-CN" b="1" dirty="0">
                <a:solidFill>
                  <a:schemeClr val="bg1"/>
                </a:solidFill>
                <a:latin typeface="+mn-ea"/>
                <a:ea typeface="+mn-ea"/>
              </a:endParaRPr>
            </a:p>
            <a:p>
              <a:pPr>
                <a:lnSpc>
                  <a:spcPct val="150000"/>
                </a:lnSpc>
                <a:defRPr/>
              </a:pPr>
              <a:r>
                <a:rPr lang="zh-CN" altLang="en-US" b="1" dirty="0">
                  <a:solidFill>
                    <a:schemeClr val="bg1"/>
                  </a:solidFill>
                  <a:latin typeface="+mn-ea"/>
                  <a:ea typeface="+mn-ea"/>
                </a:rPr>
                <a:t>（</a:t>
              </a:r>
              <a:r>
                <a:rPr lang="en-US" altLang="zh-CN" b="1" dirty="0">
                  <a:solidFill>
                    <a:schemeClr val="bg1"/>
                  </a:solidFill>
                  <a:latin typeface="+mn-ea"/>
                  <a:ea typeface="+mn-ea"/>
                </a:rPr>
                <a:t>1946-1953</a:t>
              </a:r>
              <a:r>
                <a:rPr lang="zh-CN" altLang="en-US" b="1" dirty="0">
                  <a:solidFill>
                    <a:schemeClr val="bg1"/>
                  </a:solidFill>
                  <a:latin typeface="+mn-ea"/>
                  <a:ea typeface="+mn-ea"/>
                </a:rPr>
                <a:t>）</a:t>
              </a:r>
              <a:endParaRPr lang="en-US" altLang="zh-CN" b="1" dirty="0">
                <a:solidFill>
                  <a:schemeClr val="bg1"/>
                </a:solidFill>
                <a:latin typeface="+mn-ea"/>
                <a:ea typeface="+mn-ea"/>
              </a:endParaRPr>
            </a:p>
            <a:p>
              <a:pPr>
                <a:lnSpc>
                  <a:spcPct val="150000"/>
                </a:lnSpc>
                <a:defRPr/>
              </a:pPr>
              <a:r>
                <a:rPr lang="zh-CN" altLang="en-US" b="1" dirty="0">
                  <a:solidFill>
                    <a:schemeClr val="bg1"/>
                  </a:solidFill>
                  <a:latin typeface="+mn-ea"/>
                  <a:ea typeface="+mn-ea"/>
                </a:rPr>
                <a:t>  机器语言</a:t>
              </a:r>
              <a:endParaRPr lang="en-US" altLang="zh-CN" b="1" dirty="0">
                <a:solidFill>
                  <a:schemeClr val="bg1"/>
                </a:solidFill>
                <a:latin typeface="+mn-ea"/>
                <a:ea typeface="+mn-ea"/>
              </a:endParaRPr>
            </a:p>
            <a:p>
              <a:pPr>
                <a:lnSpc>
                  <a:spcPct val="150000"/>
                </a:lnSpc>
                <a:defRPr/>
              </a:pPr>
              <a:r>
                <a:rPr lang="zh-CN" altLang="en-US" b="1" dirty="0">
                  <a:solidFill>
                    <a:schemeClr val="bg1"/>
                  </a:solidFill>
                  <a:latin typeface="+mn-ea"/>
                  <a:ea typeface="+mn-ea"/>
                </a:rPr>
                <a:t>  汇编语言</a:t>
              </a:r>
            </a:p>
          </p:txBody>
        </p:sp>
      </p:grpSp>
      <p:grpSp>
        <p:nvGrpSpPr>
          <p:cNvPr id="30" name="组合 29"/>
          <p:cNvGrpSpPr>
            <a:grpSpLocks/>
          </p:cNvGrpSpPr>
          <p:nvPr/>
        </p:nvGrpSpPr>
        <p:grpSpPr bwMode="auto">
          <a:xfrm>
            <a:off x="3348038" y="2276475"/>
            <a:ext cx="2227262" cy="2232025"/>
            <a:chOff x="3347864" y="2564904"/>
            <a:chExt cx="2227401" cy="2232248"/>
          </a:xfrm>
        </p:grpSpPr>
        <p:sp>
          <p:nvSpPr>
            <p:cNvPr id="10" name="矩形 9"/>
            <p:cNvSpPr/>
            <p:nvPr/>
          </p:nvSpPr>
          <p:spPr>
            <a:xfrm>
              <a:off x="3347864" y="2564904"/>
              <a:ext cx="1871779" cy="1798818"/>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7" name="矩形 16"/>
            <p:cNvSpPr/>
            <p:nvPr/>
          </p:nvSpPr>
          <p:spPr>
            <a:xfrm>
              <a:off x="3419305" y="2626823"/>
              <a:ext cx="2155960" cy="2170329"/>
            </a:xfrm>
            <a:prstGeom prst="rect">
              <a:avLst/>
            </a:prstGeom>
          </p:spPr>
          <p:txBody>
            <a:bodyPr>
              <a:spAutoFit/>
            </a:bodyPr>
            <a:lstStyle/>
            <a:p>
              <a:pPr>
                <a:lnSpc>
                  <a:spcPct val="150000"/>
                </a:lnSpc>
                <a:defRPr/>
              </a:pPr>
              <a:r>
                <a:rPr lang="zh-CN" altLang="en-US" b="1" dirty="0">
                  <a:solidFill>
                    <a:schemeClr val="bg1"/>
                  </a:solidFill>
                  <a:latin typeface="+mn-ea"/>
                  <a:ea typeface="+mn-ea"/>
                </a:rPr>
                <a:t>高级语言时代</a:t>
              </a:r>
              <a:endParaRPr lang="en-US" altLang="zh-CN" b="1" dirty="0">
                <a:solidFill>
                  <a:schemeClr val="bg1"/>
                </a:solidFill>
                <a:latin typeface="+mn-ea"/>
                <a:ea typeface="+mn-ea"/>
              </a:endParaRPr>
            </a:p>
            <a:p>
              <a:pPr>
                <a:lnSpc>
                  <a:spcPct val="150000"/>
                </a:lnSpc>
                <a:defRPr/>
              </a:pPr>
              <a:r>
                <a:rPr lang="zh-CN" altLang="en-US" b="1" dirty="0">
                  <a:solidFill>
                    <a:schemeClr val="bg1"/>
                  </a:solidFill>
                  <a:latin typeface="+mn-ea"/>
                  <a:ea typeface="+mn-ea"/>
                </a:rPr>
                <a:t>（</a:t>
              </a:r>
              <a:r>
                <a:rPr lang="en-US" altLang="zh-CN" b="1" dirty="0">
                  <a:solidFill>
                    <a:schemeClr val="bg1"/>
                  </a:solidFill>
                  <a:latin typeface="+mn-ea"/>
                  <a:ea typeface="+mn-ea"/>
                </a:rPr>
                <a:t>1954-1995</a:t>
              </a:r>
              <a:r>
                <a:rPr lang="zh-CN" altLang="en-US" b="1" dirty="0">
                  <a:solidFill>
                    <a:schemeClr val="bg1"/>
                  </a:solidFill>
                  <a:latin typeface="+mn-ea"/>
                  <a:ea typeface="+mn-ea"/>
                </a:rPr>
                <a:t>）</a:t>
              </a:r>
              <a:endParaRPr lang="en-US" altLang="zh-CN" b="1" dirty="0">
                <a:solidFill>
                  <a:schemeClr val="bg1"/>
                </a:solidFill>
                <a:latin typeface="+mn-ea"/>
                <a:ea typeface="+mn-ea"/>
              </a:endParaRPr>
            </a:p>
            <a:p>
              <a:pPr>
                <a:lnSpc>
                  <a:spcPct val="150000"/>
                </a:lnSpc>
                <a:defRPr/>
              </a:pPr>
              <a:r>
                <a:rPr lang="en-US" altLang="zh-CN" b="1" dirty="0">
                  <a:solidFill>
                    <a:schemeClr val="bg1"/>
                  </a:solidFill>
                  <a:latin typeface="+mn-ea"/>
                  <a:ea typeface="+mn-ea"/>
                </a:rPr>
                <a:t>Fortran/Algol</a:t>
              </a:r>
            </a:p>
            <a:p>
              <a:pPr>
                <a:lnSpc>
                  <a:spcPct val="150000"/>
                </a:lnSpc>
                <a:defRPr/>
              </a:pPr>
              <a:r>
                <a:rPr lang="en-US" altLang="zh-CN" b="1" dirty="0">
                  <a:solidFill>
                    <a:schemeClr val="bg1"/>
                  </a:solidFill>
                  <a:latin typeface="+mn-ea"/>
                  <a:ea typeface="+mn-ea"/>
                </a:rPr>
                <a:t>Basic/Pascal/C</a:t>
              </a:r>
            </a:p>
            <a:p>
              <a:pPr>
                <a:lnSpc>
                  <a:spcPct val="150000"/>
                </a:lnSpc>
                <a:defRPr/>
              </a:pPr>
              <a:endParaRPr lang="zh-CN" altLang="en-US" b="1" dirty="0">
                <a:solidFill>
                  <a:schemeClr val="bg1"/>
                </a:solidFill>
                <a:latin typeface="+mn-ea"/>
                <a:ea typeface="+mn-ea"/>
              </a:endParaRPr>
            </a:p>
          </p:txBody>
        </p:sp>
      </p:grpSp>
      <p:grpSp>
        <p:nvGrpSpPr>
          <p:cNvPr id="29" name="组合 28"/>
          <p:cNvGrpSpPr>
            <a:grpSpLocks/>
          </p:cNvGrpSpPr>
          <p:nvPr/>
        </p:nvGrpSpPr>
        <p:grpSpPr bwMode="auto">
          <a:xfrm>
            <a:off x="5219700" y="2278063"/>
            <a:ext cx="2670175" cy="1798637"/>
            <a:chOff x="6804248" y="2566467"/>
            <a:chExt cx="1826959" cy="1798637"/>
          </a:xfrm>
        </p:grpSpPr>
        <p:sp>
          <p:nvSpPr>
            <p:cNvPr id="11" name="矩形 10"/>
            <p:cNvSpPr/>
            <p:nvPr/>
          </p:nvSpPr>
          <p:spPr>
            <a:xfrm>
              <a:off x="6804248" y="2566467"/>
              <a:ext cx="1826959" cy="1798637"/>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8" name="矩形 17"/>
            <p:cNvSpPr/>
            <p:nvPr/>
          </p:nvSpPr>
          <p:spPr>
            <a:xfrm>
              <a:off x="6804248" y="2591867"/>
              <a:ext cx="1808494" cy="1754187"/>
            </a:xfrm>
            <a:prstGeom prst="rect">
              <a:avLst/>
            </a:prstGeom>
          </p:spPr>
          <p:txBody>
            <a:bodyPr wrap="none">
              <a:spAutoFit/>
            </a:bodyPr>
            <a:lstStyle/>
            <a:p>
              <a:pPr>
                <a:lnSpc>
                  <a:spcPct val="150000"/>
                </a:lnSpc>
                <a:defRPr/>
              </a:pPr>
              <a:r>
                <a:rPr lang="zh-CN" altLang="en-US" b="1" dirty="0">
                  <a:solidFill>
                    <a:schemeClr val="bg1"/>
                  </a:solidFill>
                  <a:latin typeface="+mn-ea"/>
                  <a:ea typeface="+mn-ea"/>
                </a:rPr>
                <a:t>面向对象时代</a:t>
              </a:r>
              <a:endParaRPr lang="en-US" altLang="zh-CN" b="1" dirty="0">
                <a:solidFill>
                  <a:schemeClr val="bg1"/>
                </a:solidFill>
                <a:latin typeface="+mn-ea"/>
                <a:ea typeface="+mn-ea"/>
              </a:endParaRPr>
            </a:p>
            <a:p>
              <a:pPr>
                <a:lnSpc>
                  <a:spcPct val="150000"/>
                </a:lnSpc>
                <a:defRPr/>
              </a:pPr>
              <a:r>
                <a:rPr lang="zh-CN" altLang="en-US" b="1" dirty="0">
                  <a:solidFill>
                    <a:schemeClr val="bg1"/>
                  </a:solidFill>
                  <a:latin typeface="+mn-ea"/>
                  <a:ea typeface="+mn-ea"/>
                </a:rPr>
                <a:t>（</a:t>
              </a:r>
              <a:r>
                <a:rPr lang="en-US" altLang="zh-CN" b="1" dirty="0">
                  <a:solidFill>
                    <a:schemeClr val="bg1"/>
                  </a:solidFill>
                  <a:latin typeface="+mn-ea"/>
                  <a:ea typeface="+mn-ea"/>
                </a:rPr>
                <a:t>1995~</a:t>
              </a:r>
              <a:r>
                <a:rPr lang="zh-CN" altLang="en-US" b="1" dirty="0">
                  <a:solidFill>
                    <a:schemeClr val="bg1"/>
                  </a:solidFill>
                  <a:latin typeface="+mn-ea"/>
                  <a:ea typeface="+mn-ea"/>
                </a:rPr>
                <a:t>至今）</a:t>
              </a:r>
              <a:endParaRPr lang="en-US" altLang="zh-CN" b="1" dirty="0">
                <a:solidFill>
                  <a:schemeClr val="bg1"/>
                </a:solidFill>
                <a:latin typeface="+mn-ea"/>
                <a:ea typeface="+mn-ea"/>
              </a:endParaRPr>
            </a:p>
            <a:p>
              <a:pPr>
                <a:lnSpc>
                  <a:spcPct val="150000"/>
                </a:lnSpc>
                <a:defRPr/>
              </a:pPr>
              <a:r>
                <a:rPr lang="en-US" altLang="zh-CN" b="1" dirty="0">
                  <a:solidFill>
                    <a:schemeClr val="bg1"/>
                  </a:solidFill>
                  <a:latin typeface="+mn-ea"/>
                  <a:ea typeface="+mn-ea"/>
                </a:rPr>
                <a:t>VB/DELPHI/C++/JAVA/C#</a:t>
              </a:r>
            </a:p>
            <a:p>
              <a:pPr>
                <a:lnSpc>
                  <a:spcPct val="150000"/>
                </a:lnSpc>
                <a:defRPr/>
              </a:pPr>
              <a:r>
                <a:rPr lang="en-US" altLang="zh-CN" b="1" dirty="0">
                  <a:solidFill>
                    <a:schemeClr val="bg1"/>
                  </a:solidFill>
                  <a:latin typeface="+mn-ea"/>
                  <a:ea typeface="+mn-ea"/>
                </a:rPr>
                <a:t>Web</a:t>
              </a:r>
              <a:r>
                <a:rPr lang="zh-CN" altLang="en-US" b="1" dirty="0">
                  <a:solidFill>
                    <a:schemeClr val="bg1"/>
                  </a:solidFill>
                  <a:latin typeface="+mn-ea"/>
                  <a:ea typeface="+mn-ea"/>
                </a:rPr>
                <a:t>编程</a:t>
              </a:r>
              <a:r>
                <a:rPr lang="en-US" altLang="zh-CN" b="1" dirty="0">
                  <a:solidFill>
                    <a:schemeClr val="bg1"/>
                  </a:solidFill>
                  <a:latin typeface="+mn-ea"/>
                  <a:ea typeface="+mn-ea"/>
                </a:rPr>
                <a:t>:JSP/PHP/ASP</a:t>
              </a:r>
            </a:p>
          </p:txBody>
        </p:sp>
      </p:grpSp>
      <p:pic>
        <p:nvPicPr>
          <p:cNvPr id="5837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5088" y="4149725"/>
            <a:ext cx="2466975" cy="2028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8374"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6013" y="4097338"/>
            <a:ext cx="3122612" cy="20812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31" name="组合 30"/>
          <p:cNvGrpSpPr>
            <a:grpSpLocks/>
          </p:cNvGrpSpPr>
          <p:nvPr/>
        </p:nvGrpSpPr>
        <p:grpSpPr bwMode="auto">
          <a:xfrm>
            <a:off x="7889875" y="2276475"/>
            <a:ext cx="1146175" cy="2170113"/>
            <a:chOff x="7889175" y="2564904"/>
            <a:chExt cx="1147321" cy="2169825"/>
          </a:xfrm>
        </p:grpSpPr>
        <p:sp>
          <p:nvSpPr>
            <p:cNvPr id="38" name="矩形 37"/>
            <p:cNvSpPr/>
            <p:nvPr/>
          </p:nvSpPr>
          <p:spPr>
            <a:xfrm>
              <a:off x="7889175" y="2569666"/>
              <a:ext cx="1147321" cy="179839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9" name="矩形 38"/>
            <p:cNvSpPr/>
            <p:nvPr/>
          </p:nvSpPr>
          <p:spPr>
            <a:xfrm>
              <a:off x="7916190" y="2564904"/>
              <a:ext cx="1120306" cy="2169825"/>
            </a:xfrm>
            <a:prstGeom prst="rect">
              <a:avLst/>
            </a:prstGeom>
          </p:spPr>
          <p:txBody>
            <a:bodyPr wrap="none">
              <a:spAutoFit/>
            </a:bodyPr>
            <a:lstStyle/>
            <a:p>
              <a:pPr>
                <a:lnSpc>
                  <a:spcPct val="150000"/>
                </a:lnSpc>
                <a:defRPr/>
              </a:pPr>
              <a:r>
                <a:rPr lang="zh-CN" altLang="en-US" b="1" dirty="0">
                  <a:solidFill>
                    <a:schemeClr val="bg1"/>
                  </a:solidFill>
                  <a:latin typeface="+mn-ea"/>
                  <a:ea typeface="+mn-ea"/>
                </a:rPr>
                <a:t>未来时代</a:t>
              </a:r>
              <a:endParaRPr lang="en-US" altLang="zh-CN" b="1" dirty="0">
                <a:solidFill>
                  <a:schemeClr val="bg1"/>
                </a:solidFill>
                <a:latin typeface="+mn-ea"/>
                <a:ea typeface="+mn-ea"/>
              </a:endParaRPr>
            </a:p>
            <a:p>
              <a:pPr>
                <a:lnSpc>
                  <a:spcPct val="150000"/>
                </a:lnSpc>
                <a:defRPr/>
              </a:pPr>
              <a:r>
                <a:rPr lang="zh-CN" altLang="en-US" b="1" dirty="0">
                  <a:solidFill>
                    <a:schemeClr val="bg1"/>
                  </a:solidFill>
                  <a:latin typeface="+mn-ea"/>
                  <a:ea typeface="+mn-ea"/>
                </a:rPr>
                <a:t>动态语言</a:t>
              </a:r>
              <a:endParaRPr lang="en-US" altLang="zh-CN" b="1" dirty="0">
                <a:solidFill>
                  <a:schemeClr val="bg1"/>
                </a:solidFill>
                <a:latin typeface="+mn-ea"/>
                <a:ea typeface="+mn-ea"/>
              </a:endParaRPr>
            </a:p>
            <a:p>
              <a:pPr>
                <a:lnSpc>
                  <a:spcPct val="150000"/>
                </a:lnSpc>
                <a:defRPr/>
              </a:pPr>
              <a:r>
                <a:rPr lang="en-US" altLang="zh-CN" b="1" dirty="0">
                  <a:solidFill>
                    <a:schemeClr val="bg1"/>
                  </a:solidFill>
                  <a:latin typeface="+mn-ea"/>
                  <a:ea typeface="+mn-ea"/>
                </a:rPr>
                <a:t>Python</a:t>
              </a:r>
            </a:p>
            <a:p>
              <a:pPr>
                <a:lnSpc>
                  <a:spcPct val="150000"/>
                </a:lnSpc>
                <a:defRPr/>
              </a:pPr>
              <a:r>
                <a:rPr lang="zh-CN" altLang="en-US" b="1" dirty="0">
                  <a:solidFill>
                    <a:schemeClr val="bg1"/>
                  </a:solidFill>
                  <a:latin typeface="+mn-ea"/>
                  <a:ea typeface="+mn-ea"/>
                </a:rPr>
                <a:t>汉语编程</a:t>
              </a:r>
              <a:endParaRPr lang="en-US" altLang="zh-CN" b="1" dirty="0">
                <a:solidFill>
                  <a:schemeClr val="bg1"/>
                </a:solidFill>
                <a:latin typeface="+mn-ea"/>
                <a:ea typeface="+mn-ea"/>
              </a:endParaRPr>
            </a:p>
            <a:p>
              <a:pPr>
                <a:lnSpc>
                  <a:spcPct val="150000"/>
                </a:lnSpc>
                <a:defRPr/>
              </a:pPr>
              <a:endParaRPr lang="zh-CN" altLang="en-US" b="1" dirty="0">
                <a:solidFill>
                  <a:schemeClr val="bg1"/>
                </a:solidFill>
                <a:latin typeface="+mn-ea"/>
                <a:ea typeface="+mn-ea"/>
              </a:endParaRP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9"/>
                                          </p:stCondLst>
                                        </p:cTn>
                                        <p:tgtEl>
                                          <p:spTgt spid="58373"/>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58374"/>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标题 1"/>
          <p:cNvSpPr>
            <a:spLocks noGrp="1"/>
          </p:cNvSpPr>
          <p:nvPr>
            <p:ph type="title"/>
          </p:nvPr>
        </p:nvSpPr>
        <p:spPr/>
        <p:txBody>
          <a:bodyPr/>
          <a:lstStyle/>
          <a:p>
            <a:endParaRPr lang="zh-CN" altLang="en-US" smtClean="0"/>
          </a:p>
        </p:txBody>
      </p:sp>
      <p:sp>
        <p:nvSpPr>
          <p:cNvPr id="4" name="矩形 3"/>
          <p:cNvSpPr/>
          <p:nvPr/>
        </p:nvSpPr>
        <p:spPr>
          <a:xfrm>
            <a:off x="0" y="404664"/>
            <a:ext cx="9144000" cy="864096"/>
          </a:xfrm>
          <a:prstGeom prst="rect">
            <a:avLst/>
          </a:prstGeom>
          <a:gradFill flip="none" rotWithShape="1">
            <a:gsLst>
              <a:gs pos="0">
                <a:srgbClr val="FFFFCC">
                  <a:alpha val="86000"/>
                </a:srgbClr>
              </a:gs>
              <a:gs pos="100000">
                <a:schemeClr val="bg1">
                  <a:alpha val="37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 name="标题 1"/>
          <p:cNvSpPr txBox="1">
            <a:spLocks/>
          </p:cNvSpPr>
          <p:nvPr/>
        </p:nvSpPr>
        <p:spPr bwMode="auto">
          <a:xfrm>
            <a:off x="2483768" y="490662"/>
            <a:ext cx="6048672" cy="7780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ormAutofit fontScale="90000"/>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ea typeface="宋体" pitchFamily="2" charset="-122"/>
              </a:defRPr>
            </a:lvl2pPr>
            <a:lvl3pPr algn="ctr" rtl="0" eaLnBrk="0" fontAlgn="base" hangingPunct="0">
              <a:spcBef>
                <a:spcPct val="0"/>
              </a:spcBef>
              <a:spcAft>
                <a:spcPct val="0"/>
              </a:spcAft>
              <a:defRPr sz="4400">
                <a:solidFill>
                  <a:schemeClr val="tx1"/>
                </a:solidFill>
                <a:latin typeface="Calibri" pitchFamily="34" charset="0"/>
                <a:ea typeface="宋体" pitchFamily="2" charset="-122"/>
              </a:defRPr>
            </a:lvl3pPr>
            <a:lvl4pPr algn="ctr" rtl="0" eaLnBrk="0" fontAlgn="base" hangingPunct="0">
              <a:spcBef>
                <a:spcPct val="0"/>
              </a:spcBef>
              <a:spcAft>
                <a:spcPct val="0"/>
              </a:spcAft>
              <a:defRPr sz="4400">
                <a:solidFill>
                  <a:schemeClr val="tx1"/>
                </a:solidFill>
                <a:latin typeface="Calibri" pitchFamily="34" charset="0"/>
                <a:ea typeface="宋体" pitchFamily="2" charset="-122"/>
              </a:defRPr>
            </a:lvl4pPr>
            <a:lvl5pPr algn="ctr" rtl="0" eaLnBrk="0" fontAlgn="base" hangingPunct="0">
              <a:spcBef>
                <a:spcPct val="0"/>
              </a:spcBef>
              <a:spcAft>
                <a:spcPct val="0"/>
              </a:spcAft>
              <a:defRPr sz="4400">
                <a:solidFill>
                  <a:schemeClr val="tx1"/>
                </a:solidFill>
                <a:latin typeface="Calibri" pitchFamily="34" charset="0"/>
                <a:ea typeface="宋体" pitchFamily="2" charset="-122"/>
              </a:defRPr>
            </a:lvl5pPr>
            <a:lvl6pPr marL="457200" algn="ctr" rtl="0" fontAlgn="base">
              <a:spcBef>
                <a:spcPct val="0"/>
              </a:spcBef>
              <a:spcAft>
                <a:spcPct val="0"/>
              </a:spcAft>
              <a:defRPr sz="4400">
                <a:solidFill>
                  <a:schemeClr val="tx1"/>
                </a:solidFill>
                <a:latin typeface="Calibri" pitchFamily="34" charset="0"/>
                <a:ea typeface="宋体" pitchFamily="2" charset="-122"/>
              </a:defRPr>
            </a:lvl6pPr>
            <a:lvl7pPr marL="914400" algn="ctr" rtl="0" fontAlgn="base">
              <a:spcBef>
                <a:spcPct val="0"/>
              </a:spcBef>
              <a:spcAft>
                <a:spcPct val="0"/>
              </a:spcAft>
              <a:defRPr sz="4400">
                <a:solidFill>
                  <a:schemeClr val="tx1"/>
                </a:solidFill>
                <a:latin typeface="Calibri" pitchFamily="34" charset="0"/>
                <a:ea typeface="宋体" pitchFamily="2" charset="-122"/>
              </a:defRPr>
            </a:lvl7pPr>
            <a:lvl8pPr marL="1371600" algn="ctr" rtl="0" fontAlgn="base">
              <a:spcBef>
                <a:spcPct val="0"/>
              </a:spcBef>
              <a:spcAft>
                <a:spcPct val="0"/>
              </a:spcAft>
              <a:defRPr sz="4400">
                <a:solidFill>
                  <a:schemeClr val="tx1"/>
                </a:solidFill>
                <a:latin typeface="Calibri" pitchFamily="34" charset="0"/>
                <a:ea typeface="宋体" pitchFamily="2" charset="-122"/>
              </a:defRPr>
            </a:lvl8pPr>
            <a:lvl9pPr marL="1828800" algn="ctr" rtl="0" fontAlgn="base">
              <a:spcBef>
                <a:spcPct val="0"/>
              </a:spcBef>
              <a:spcAft>
                <a:spcPct val="0"/>
              </a:spcAft>
              <a:defRPr sz="4400">
                <a:solidFill>
                  <a:schemeClr val="tx1"/>
                </a:solidFill>
                <a:latin typeface="Calibri" pitchFamily="34" charset="0"/>
                <a:ea typeface="宋体" pitchFamily="2" charset="-122"/>
              </a:defRPr>
            </a:lvl9pPr>
          </a:lstStyle>
          <a:p>
            <a:pPr eaLnBrk="1" fontAlgn="auto" hangingPunct="1">
              <a:spcAft>
                <a:spcPts val="0"/>
              </a:spcAft>
              <a:defRPr/>
            </a:pPr>
            <a:r>
              <a:rPr lang="zh-CN" altLang="en-US" b="1" smtClean="0">
                <a:ln w="12700">
                  <a:solidFill>
                    <a:schemeClr val="tx2">
                      <a:lumMod val="75000"/>
                    </a:schemeClr>
                  </a:solidFill>
                </a:ln>
                <a:solidFill>
                  <a:schemeClr val="bg1"/>
                </a:solidFill>
                <a:latin typeface="微软雅黑" panose="020B0503020204020204" pitchFamily="34" charset="-122"/>
                <a:ea typeface="微软雅黑" panose="020B0503020204020204" pitchFamily="34" charset="-122"/>
              </a:rPr>
              <a:t>趣 味 编 程</a:t>
            </a:r>
            <a:r>
              <a:rPr lang="en-US" altLang="zh-CN" b="1" smtClean="0">
                <a:ln w="12700">
                  <a:solidFill>
                    <a:schemeClr val="tx2">
                      <a:lumMod val="75000"/>
                    </a:schemeClr>
                  </a:solidFill>
                </a:ln>
                <a:solidFill>
                  <a:schemeClr val="bg1"/>
                </a:solidFill>
                <a:latin typeface="微软雅黑" panose="020B0503020204020204" pitchFamily="34" charset="-122"/>
                <a:ea typeface="微软雅黑" panose="020B0503020204020204" pitchFamily="34" charset="-122"/>
              </a:rPr>
              <a:t>—</a:t>
            </a:r>
            <a:r>
              <a:rPr lang="zh-CN" altLang="en-US" b="1" smtClean="0">
                <a:ln w="12700">
                  <a:solidFill>
                    <a:schemeClr val="tx2">
                      <a:lumMod val="75000"/>
                    </a:schemeClr>
                  </a:solidFill>
                </a:ln>
                <a:solidFill>
                  <a:schemeClr val="bg1"/>
                </a:solidFill>
                <a:latin typeface="微软雅黑" panose="020B0503020204020204" pitchFamily="34" charset="-122"/>
                <a:ea typeface="微软雅黑" panose="020B0503020204020204" pitchFamily="34" charset="-122"/>
              </a:rPr>
              <a:t>编程的乐趣</a:t>
            </a:r>
            <a:endParaRPr lang="zh-CN" altLang="en-US" b="1" dirty="0">
              <a:ln w="12700">
                <a:solidFill>
                  <a:schemeClr val="tx2">
                    <a:lumMod val="75000"/>
                  </a:schemeClr>
                </a:solidFill>
              </a:ln>
              <a:solidFill>
                <a:schemeClr val="bg1"/>
              </a:solidFill>
              <a:latin typeface="微软雅黑" panose="020B0503020204020204" pitchFamily="34" charset="-122"/>
              <a:ea typeface="微软雅黑" panose="020B0503020204020204" pitchFamily="34" charset="-122"/>
            </a:endParaRPr>
          </a:p>
        </p:txBody>
      </p:sp>
      <p:sp>
        <p:nvSpPr>
          <p:cNvPr id="20" name="圆角矩形 19"/>
          <p:cNvSpPr/>
          <p:nvPr/>
        </p:nvSpPr>
        <p:spPr>
          <a:xfrm rot="5400000" flipV="1">
            <a:off x="1943894" y="2240756"/>
            <a:ext cx="1079500" cy="2592388"/>
          </a:xfrm>
          <a:prstGeom prst="roundRect">
            <a:avLst>
              <a:gd name="adj" fmla="val 23125"/>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vert="vert" anchor="ctr"/>
          <a:lstStyle/>
          <a:p>
            <a:pPr algn="ctr">
              <a:defRPr/>
            </a:pPr>
            <a:r>
              <a:rPr lang="zh-CN" altLang="en-US" b="1" dirty="0">
                <a:solidFill>
                  <a:schemeClr val="accent4"/>
                </a:solidFill>
                <a:latin typeface="微软雅黑" pitchFamily="34" charset="-122"/>
                <a:ea typeface="微软雅黑" pitchFamily="34" charset="-122"/>
              </a:rPr>
              <a:t>实例一：桌面游戏</a:t>
            </a:r>
          </a:p>
        </p:txBody>
      </p:sp>
      <p:sp>
        <p:nvSpPr>
          <p:cNvPr id="21" name="圆角矩形 20"/>
          <p:cNvSpPr/>
          <p:nvPr/>
        </p:nvSpPr>
        <p:spPr>
          <a:xfrm rot="5400000" flipV="1">
            <a:off x="6084888" y="2205037"/>
            <a:ext cx="1079500" cy="2663825"/>
          </a:xfrm>
          <a:prstGeom prst="roundRect">
            <a:avLst>
              <a:gd name="adj" fmla="val 23125"/>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vert="vert" anchor="ctr"/>
          <a:lstStyle/>
          <a:p>
            <a:pPr algn="ctr">
              <a:defRPr/>
            </a:pPr>
            <a:r>
              <a:rPr lang="zh-CN" altLang="en-US" b="1" dirty="0">
                <a:solidFill>
                  <a:schemeClr val="accent4"/>
                </a:solidFill>
                <a:latin typeface="微软雅黑" pitchFamily="34" charset="-122"/>
                <a:ea typeface="微软雅黑" pitchFamily="34" charset="-122"/>
                <a:hlinkClick r:id="rId3"/>
              </a:rPr>
              <a:t>实例二：手机程序</a:t>
            </a:r>
            <a:endParaRPr lang="zh-CN" altLang="en-US" b="1" dirty="0">
              <a:solidFill>
                <a:schemeClr val="accent4"/>
              </a:solidFill>
              <a:latin typeface="微软雅黑" pitchFamily="34" charset="-122"/>
              <a:ea typeface="微软雅黑"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404664"/>
            <a:ext cx="9144000" cy="864096"/>
          </a:xfrm>
          <a:prstGeom prst="rect">
            <a:avLst/>
          </a:prstGeom>
          <a:gradFill flip="none" rotWithShape="1">
            <a:gsLst>
              <a:gs pos="0">
                <a:srgbClr val="FFFFCC">
                  <a:alpha val="86000"/>
                </a:srgbClr>
              </a:gs>
              <a:gs pos="100000">
                <a:schemeClr val="bg1">
                  <a:alpha val="37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8" name="标题 1"/>
          <p:cNvSpPr txBox="1">
            <a:spLocks/>
          </p:cNvSpPr>
          <p:nvPr/>
        </p:nvSpPr>
        <p:spPr bwMode="auto">
          <a:xfrm>
            <a:off x="2483768" y="490662"/>
            <a:ext cx="6048672" cy="7780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ormAutofit fontScale="90000"/>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ea typeface="宋体" pitchFamily="2" charset="-122"/>
              </a:defRPr>
            </a:lvl2pPr>
            <a:lvl3pPr algn="ctr" rtl="0" eaLnBrk="0" fontAlgn="base" hangingPunct="0">
              <a:spcBef>
                <a:spcPct val="0"/>
              </a:spcBef>
              <a:spcAft>
                <a:spcPct val="0"/>
              </a:spcAft>
              <a:defRPr sz="4400">
                <a:solidFill>
                  <a:schemeClr val="tx1"/>
                </a:solidFill>
                <a:latin typeface="Calibri" pitchFamily="34" charset="0"/>
                <a:ea typeface="宋体" pitchFamily="2" charset="-122"/>
              </a:defRPr>
            </a:lvl3pPr>
            <a:lvl4pPr algn="ctr" rtl="0" eaLnBrk="0" fontAlgn="base" hangingPunct="0">
              <a:spcBef>
                <a:spcPct val="0"/>
              </a:spcBef>
              <a:spcAft>
                <a:spcPct val="0"/>
              </a:spcAft>
              <a:defRPr sz="4400">
                <a:solidFill>
                  <a:schemeClr val="tx1"/>
                </a:solidFill>
                <a:latin typeface="Calibri" pitchFamily="34" charset="0"/>
                <a:ea typeface="宋体" pitchFamily="2" charset="-122"/>
              </a:defRPr>
            </a:lvl4pPr>
            <a:lvl5pPr algn="ctr" rtl="0" eaLnBrk="0" fontAlgn="base" hangingPunct="0">
              <a:spcBef>
                <a:spcPct val="0"/>
              </a:spcBef>
              <a:spcAft>
                <a:spcPct val="0"/>
              </a:spcAft>
              <a:defRPr sz="4400">
                <a:solidFill>
                  <a:schemeClr val="tx1"/>
                </a:solidFill>
                <a:latin typeface="Calibri" pitchFamily="34" charset="0"/>
                <a:ea typeface="宋体" pitchFamily="2" charset="-122"/>
              </a:defRPr>
            </a:lvl5pPr>
            <a:lvl6pPr marL="457200" algn="ctr" rtl="0" fontAlgn="base">
              <a:spcBef>
                <a:spcPct val="0"/>
              </a:spcBef>
              <a:spcAft>
                <a:spcPct val="0"/>
              </a:spcAft>
              <a:defRPr sz="4400">
                <a:solidFill>
                  <a:schemeClr val="tx1"/>
                </a:solidFill>
                <a:latin typeface="Calibri" pitchFamily="34" charset="0"/>
                <a:ea typeface="宋体" pitchFamily="2" charset="-122"/>
              </a:defRPr>
            </a:lvl6pPr>
            <a:lvl7pPr marL="914400" algn="ctr" rtl="0" fontAlgn="base">
              <a:spcBef>
                <a:spcPct val="0"/>
              </a:spcBef>
              <a:spcAft>
                <a:spcPct val="0"/>
              </a:spcAft>
              <a:defRPr sz="4400">
                <a:solidFill>
                  <a:schemeClr val="tx1"/>
                </a:solidFill>
                <a:latin typeface="Calibri" pitchFamily="34" charset="0"/>
                <a:ea typeface="宋体" pitchFamily="2" charset="-122"/>
              </a:defRPr>
            </a:lvl7pPr>
            <a:lvl8pPr marL="1371600" algn="ctr" rtl="0" fontAlgn="base">
              <a:spcBef>
                <a:spcPct val="0"/>
              </a:spcBef>
              <a:spcAft>
                <a:spcPct val="0"/>
              </a:spcAft>
              <a:defRPr sz="4400">
                <a:solidFill>
                  <a:schemeClr val="tx1"/>
                </a:solidFill>
                <a:latin typeface="Calibri" pitchFamily="34" charset="0"/>
                <a:ea typeface="宋体" pitchFamily="2" charset="-122"/>
              </a:defRPr>
            </a:lvl8pPr>
            <a:lvl9pPr marL="1828800" algn="ctr" rtl="0" fontAlgn="base">
              <a:spcBef>
                <a:spcPct val="0"/>
              </a:spcBef>
              <a:spcAft>
                <a:spcPct val="0"/>
              </a:spcAft>
              <a:defRPr sz="4400">
                <a:solidFill>
                  <a:schemeClr val="tx1"/>
                </a:solidFill>
                <a:latin typeface="Calibri" pitchFamily="34" charset="0"/>
                <a:ea typeface="宋体" pitchFamily="2" charset="-122"/>
              </a:defRPr>
            </a:lvl9pPr>
          </a:lstStyle>
          <a:p>
            <a:pPr eaLnBrk="1" fontAlgn="auto" hangingPunct="1">
              <a:spcAft>
                <a:spcPts val="0"/>
              </a:spcAft>
              <a:defRPr/>
            </a:pPr>
            <a:r>
              <a:rPr lang="zh-CN" altLang="en-US" b="1" dirty="0" smtClean="0">
                <a:ln w="12700">
                  <a:solidFill>
                    <a:schemeClr val="tx2">
                      <a:lumMod val="75000"/>
                    </a:schemeClr>
                  </a:solidFill>
                </a:ln>
                <a:solidFill>
                  <a:schemeClr val="bg1"/>
                </a:solidFill>
                <a:latin typeface="微软雅黑" panose="020B0503020204020204" pitchFamily="34" charset="-122"/>
                <a:ea typeface="微软雅黑" panose="020B0503020204020204" pitchFamily="34" charset="-122"/>
              </a:rPr>
              <a:t>趣 味 编 程</a:t>
            </a:r>
            <a:r>
              <a:rPr lang="en-US" altLang="zh-CN" b="1" dirty="0" smtClean="0">
                <a:ln w="12700">
                  <a:solidFill>
                    <a:schemeClr val="tx2">
                      <a:lumMod val="75000"/>
                    </a:schemeClr>
                  </a:solidFill>
                </a:ln>
                <a:solidFill>
                  <a:schemeClr val="bg1"/>
                </a:solidFill>
                <a:latin typeface="微软雅黑" panose="020B0503020204020204" pitchFamily="34" charset="-122"/>
                <a:ea typeface="微软雅黑" panose="020B0503020204020204" pitchFamily="34" charset="-122"/>
              </a:rPr>
              <a:t>—</a:t>
            </a:r>
            <a:r>
              <a:rPr lang="zh-CN" altLang="en-US" b="1" dirty="0" smtClean="0">
                <a:ln w="12700">
                  <a:solidFill>
                    <a:schemeClr val="tx2">
                      <a:lumMod val="75000"/>
                    </a:schemeClr>
                  </a:solidFill>
                </a:ln>
                <a:solidFill>
                  <a:schemeClr val="bg1"/>
                </a:solidFill>
                <a:latin typeface="微软雅黑" panose="020B0503020204020204" pitchFamily="34" charset="-122"/>
                <a:ea typeface="微软雅黑" panose="020B0503020204020204" pitchFamily="34" charset="-122"/>
              </a:rPr>
              <a:t>编程的乐趣</a:t>
            </a:r>
            <a:endParaRPr lang="zh-CN" altLang="en-US" b="1" dirty="0">
              <a:ln w="12700">
                <a:solidFill>
                  <a:schemeClr val="tx2">
                    <a:lumMod val="75000"/>
                  </a:schemeClr>
                </a:solidFill>
              </a:ln>
              <a:solidFill>
                <a:schemeClr val="bg1"/>
              </a:solidFill>
              <a:latin typeface="微软雅黑" panose="020B0503020204020204" pitchFamily="34" charset="-122"/>
              <a:ea typeface="微软雅黑" panose="020B0503020204020204" pitchFamily="34" charset="-122"/>
            </a:endParaRPr>
          </a:p>
        </p:txBody>
      </p:sp>
      <p:sp>
        <p:nvSpPr>
          <p:cNvPr id="9" name="圆角矩形 8">
            <a:hlinkClick r:id="rId3" action="ppaction://hlinksldjump"/>
          </p:cNvPr>
          <p:cNvSpPr/>
          <p:nvPr/>
        </p:nvSpPr>
        <p:spPr>
          <a:xfrm rot="5400000" flipV="1">
            <a:off x="4067958" y="-675494"/>
            <a:ext cx="1152153" cy="5760692"/>
          </a:xfrm>
          <a:prstGeom prst="roundRect">
            <a:avLst>
              <a:gd name="adj" fmla="val 23125"/>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vert="vert" anchor="ctr"/>
          <a:lstStyle/>
          <a:p>
            <a:pPr>
              <a:defRPr/>
            </a:pPr>
            <a:r>
              <a:rPr lang="zh-CN" altLang="en-US" sz="2800" b="1" dirty="0">
                <a:solidFill>
                  <a:schemeClr val="accent4"/>
                </a:solidFill>
                <a:latin typeface="微软雅黑" pitchFamily="34" charset="-122"/>
                <a:ea typeface="微软雅黑" pitchFamily="34" charset="-122"/>
              </a:rPr>
              <a:t>实例三</a:t>
            </a:r>
            <a:r>
              <a:rPr lang="zh-CN" altLang="en-US" sz="2800" b="1" dirty="0" smtClean="0">
                <a:solidFill>
                  <a:schemeClr val="accent4"/>
                </a:solidFill>
                <a:latin typeface="微软雅黑" pitchFamily="34" charset="-122"/>
                <a:ea typeface="微软雅黑" pitchFamily="34" charset="-122"/>
              </a:rPr>
              <a:t>：国外，家里</a:t>
            </a:r>
            <a:r>
              <a:rPr lang="zh-CN" altLang="en-US" sz="2800" b="1" dirty="0">
                <a:solidFill>
                  <a:schemeClr val="accent4"/>
                </a:solidFill>
                <a:latin typeface="微软雅黑" pitchFamily="34" charset="-122"/>
                <a:ea typeface="微软雅黑" pitchFamily="34" charset="-122"/>
              </a:rPr>
              <a:t>后院常常发现松鼠小偷，怎么把他们驱逐出去呢</a:t>
            </a:r>
            <a:r>
              <a:rPr lang="zh-CN" altLang="en-US" sz="2800" b="1" dirty="0" smtClean="0">
                <a:solidFill>
                  <a:schemeClr val="accent4"/>
                </a:solidFill>
                <a:latin typeface="微软雅黑" pitchFamily="34" charset="-122"/>
                <a:ea typeface="微软雅黑" pitchFamily="34" charset="-122"/>
              </a:rPr>
              <a:t>？</a:t>
            </a:r>
            <a:endParaRPr lang="en-US" altLang="zh-CN" sz="2800" b="1" dirty="0">
              <a:solidFill>
                <a:schemeClr val="accent4"/>
              </a:solidFill>
              <a:latin typeface="微软雅黑" pitchFamily="34" charset="-122"/>
              <a:ea typeface="微软雅黑" pitchFamily="34" charset="-122"/>
            </a:endParaRPr>
          </a:p>
        </p:txBody>
      </p:sp>
      <p:pic>
        <p:nvPicPr>
          <p:cNvPr id="5" name="Picture 2" descr="http://ww2.sinaimg.cn/mw690/7cc829d3gw1ekywd6sxf6g208y06hhca.gif"/>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2339752" y="2934782"/>
            <a:ext cx="4464496" cy="323052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404664"/>
            <a:ext cx="9144000" cy="864096"/>
          </a:xfrm>
          <a:prstGeom prst="rect">
            <a:avLst/>
          </a:prstGeom>
          <a:gradFill flip="none" rotWithShape="1">
            <a:gsLst>
              <a:gs pos="0">
                <a:srgbClr val="FFFFCC">
                  <a:alpha val="86000"/>
                </a:srgbClr>
              </a:gs>
              <a:gs pos="100000">
                <a:schemeClr val="bg1">
                  <a:alpha val="37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8" name="标题 1"/>
          <p:cNvSpPr txBox="1">
            <a:spLocks/>
          </p:cNvSpPr>
          <p:nvPr/>
        </p:nvSpPr>
        <p:spPr bwMode="auto">
          <a:xfrm>
            <a:off x="2483768" y="490662"/>
            <a:ext cx="6048672" cy="7780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ormAutofit fontScale="90000"/>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ea typeface="宋体" pitchFamily="2" charset="-122"/>
              </a:defRPr>
            </a:lvl2pPr>
            <a:lvl3pPr algn="ctr" rtl="0" eaLnBrk="0" fontAlgn="base" hangingPunct="0">
              <a:spcBef>
                <a:spcPct val="0"/>
              </a:spcBef>
              <a:spcAft>
                <a:spcPct val="0"/>
              </a:spcAft>
              <a:defRPr sz="4400">
                <a:solidFill>
                  <a:schemeClr val="tx1"/>
                </a:solidFill>
                <a:latin typeface="Calibri" pitchFamily="34" charset="0"/>
                <a:ea typeface="宋体" pitchFamily="2" charset="-122"/>
              </a:defRPr>
            </a:lvl3pPr>
            <a:lvl4pPr algn="ctr" rtl="0" eaLnBrk="0" fontAlgn="base" hangingPunct="0">
              <a:spcBef>
                <a:spcPct val="0"/>
              </a:spcBef>
              <a:spcAft>
                <a:spcPct val="0"/>
              </a:spcAft>
              <a:defRPr sz="4400">
                <a:solidFill>
                  <a:schemeClr val="tx1"/>
                </a:solidFill>
                <a:latin typeface="Calibri" pitchFamily="34" charset="0"/>
                <a:ea typeface="宋体" pitchFamily="2" charset="-122"/>
              </a:defRPr>
            </a:lvl4pPr>
            <a:lvl5pPr algn="ctr" rtl="0" eaLnBrk="0" fontAlgn="base" hangingPunct="0">
              <a:spcBef>
                <a:spcPct val="0"/>
              </a:spcBef>
              <a:spcAft>
                <a:spcPct val="0"/>
              </a:spcAft>
              <a:defRPr sz="4400">
                <a:solidFill>
                  <a:schemeClr val="tx1"/>
                </a:solidFill>
                <a:latin typeface="Calibri" pitchFamily="34" charset="0"/>
                <a:ea typeface="宋体" pitchFamily="2" charset="-122"/>
              </a:defRPr>
            </a:lvl5pPr>
            <a:lvl6pPr marL="457200" algn="ctr" rtl="0" fontAlgn="base">
              <a:spcBef>
                <a:spcPct val="0"/>
              </a:spcBef>
              <a:spcAft>
                <a:spcPct val="0"/>
              </a:spcAft>
              <a:defRPr sz="4400">
                <a:solidFill>
                  <a:schemeClr val="tx1"/>
                </a:solidFill>
                <a:latin typeface="Calibri" pitchFamily="34" charset="0"/>
                <a:ea typeface="宋体" pitchFamily="2" charset="-122"/>
              </a:defRPr>
            </a:lvl6pPr>
            <a:lvl7pPr marL="914400" algn="ctr" rtl="0" fontAlgn="base">
              <a:spcBef>
                <a:spcPct val="0"/>
              </a:spcBef>
              <a:spcAft>
                <a:spcPct val="0"/>
              </a:spcAft>
              <a:defRPr sz="4400">
                <a:solidFill>
                  <a:schemeClr val="tx1"/>
                </a:solidFill>
                <a:latin typeface="Calibri" pitchFamily="34" charset="0"/>
                <a:ea typeface="宋体" pitchFamily="2" charset="-122"/>
              </a:defRPr>
            </a:lvl7pPr>
            <a:lvl8pPr marL="1371600" algn="ctr" rtl="0" fontAlgn="base">
              <a:spcBef>
                <a:spcPct val="0"/>
              </a:spcBef>
              <a:spcAft>
                <a:spcPct val="0"/>
              </a:spcAft>
              <a:defRPr sz="4400">
                <a:solidFill>
                  <a:schemeClr val="tx1"/>
                </a:solidFill>
                <a:latin typeface="Calibri" pitchFamily="34" charset="0"/>
                <a:ea typeface="宋体" pitchFamily="2" charset="-122"/>
              </a:defRPr>
            </a:lvl8pPr>
            <a:lvl9pPr marL="1828800" algn="ctr" rtl="0" fontAlgn="base">
              <a:spcBef>
                <a:spcPct val="0"/>
              </a:spcBef>
              <a:spcAft>
                <a:spcPct val="0"/>
              </a:spcAft>
              <a:defRPr sz="4400">
                <a:solidFill>
                  <a:schemeClr val="tx1"/>
                </a:solidFill>
                <a:latin typeface="Calibri" pitchFamily="34" charset="0"/>
                <a:ea typeface="宋体" pitchFamily="2" charset="-122"/>
              </a:defRPr>
            </a:lvl9pPr>
          </a:lstStyle>
          <a:p>
            <a:pPr eaLnBrk="1" fontAlgn="auto" hangingPunct="1">
              <a:spcAft>
                <a:spcPts val="0"/>
              </a:spcAft>
              <a:defRPr/>
            </a:pPr>
            <a:r>
              <a:rPr lang="zh-CN" altLang="en-US" b="1" dirty="0" smtClean="0">
                <a:ln w="12700">
                  <a:solidFill>
                    <a:schemeClr val="tx2">
                      <a:lumMod val="75000"/>
                    </a:schemeClr>
                  </a:solidFill>
                </a:ln>
                <a:solidFill>
                  <a:schemeClr val="bg1"/>
                </a:solidFill>
                <a:latin typeface="微软雅黑" panose="020B0503020204020204" pitchFamily="34" charset="-122"/>
                <a:ea typeface="微软雅黑" panose="020B0503020204020204" pitchFamily="34" charset="-122"/>
              </a:rPr>
              <a:t>趣 味 编 程</a:t>
            </a:r>
            <a:r>
              <a:rPr lang="en-US" altLang="zh-CN" b="1" dirty="0" smtClean="0">
                <a:ln w="12700">
                  <a:solidFill>
                    <a:schemeClr val="tx2">
                      <a:lumMod val="75000"/>
                    </a:schemeClr>
                  </a:solidFill>
                </a:ln>
                <a:solidFill>
                  <a:schemeClr val="bg1"/>
                </a:solidFill>
                <a:latin typeface="微软雅黑" panose="020B0503020204020204" pitchFamily="34" charset="-122"/>
                <a:ea typeface="微软雅黑" panose="020B0503020204020204" pitchFamily="34" charset="-122"/>
              </a:rPr>
              <a:t>—</a:t>
            </a:r>
            <a:r>
              <a:rPr lang="zh-CN" altLang="en-US" b="1" dirty="0" smtClean="0">
                <a:ln w="12700">
                  <a:solidFill>
                    <a:schemeClr val="tx2">
                      <a:lumMod val="75000"/>
                    </a:schemeClr>
                  </a:solidFill>
                </a:ln>
                <a:solidFill>
                  <a:schemeClr val="bg1"/>
                </a:solidFill>
                <a:latin typeface="微软雅黑" panose="020B0503020204020204" pitchFamily="34" charset="-122"/>
                <a:ea typeface="微软雅黑" panose="020B0503020204020204" pitchFamily="34" charset="-122"/>
              </a:rPr>
              <a:t>编程的乐趣</a:t>
            </a:r>
            <a:endParaRPr lang="zh-CN" altLang="en-US" b="1" dirty="0">
              <a:ln w="12700">
                <a:solidFill>
                  <a:schemeClr val="tx2">
                    <a:lumMod val="75000"/>
                  </a:schemeClr>
                </a:solidFill>
              </a:ln>
              <a:solidFill>
                <a:schemeClr val="bg1"/>
              </a:solidFill>
              <a:latin typeface="微软雅黑" panose="020B0503020204020204" pitchFamily="34" charset="-122"/>
              <a:ea typeface="微软雅黑" panose="020B0503020204020204" pitchFamily="34" charset="-122"/>
            </a:endParaRPr>
          </a:p>
        </p:txBody>
      </p:sp>
      <p:sp>
        <p:nvSpPr>
          <p:cNvPr id="9" name="圆角矩形 8"/>
          <p:cNvSpPr/>
          <p:nvPr/>
        </p:nvSpPr>
        <p:spPr>
          <a:xfrm rot="5400000" flipV="1">
            <a:off x="2843806" y="548678"/>
            <a:ext cx="3600400" cy="5760644"/>
          </a:xfrm>
          <a:prstGeom prst="roundRect">
            <a:avLst>
              <a:gd name="adj" fmla="val 23125"/>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vert="vert" anchor="ctr"/>
          <a:lstStyle/>
          <a:p>
            <a:pPr>
              <a:defRPr/>
            </a:pPr>
            <a:r>
              <a:rPr lang="zh-CN" altLang="en-US" sz="2800" b="1" dirty="0" smtClean="0">
                <a:solidFill>
                  <a:schemeClr val="accent4"/>
                </a:solidFill>
                <a:latin typeface="微软雅黑" pitchFamily="34" charset="-122"/>
                <a:ea typeface="微软雅黑" pitchFamily="34" charset="-122"/>
              </a:rPr>
              <a:t>程序员的办法是？</a:t>
            </a:r>
            <a:endParaRPr lang="en-US" altLang="zh-CN" sz="2800" b="1" dirty="0">
              <a:solidFill>
                <a:schemeClr val="accent4"/>
              </a:solidFill>
              <a:latin typeface="微软雅黑" pitchFamily="34" charset="-122"/>
              <a:ea typeface="微软雅黑" pitchFamily="34" charset="-122"/>
            </a:endParaRPr>
          </a:p>
          <a:p>
            <a:pPr>
              <a:defRPr/>
            </a:pPr>
            <a:endParaRPr lang="en-US" altLang="zh-CN" sz="2800" b="1" dirty="0">
              <a:solidFill>
                <a:schemeClr val="accent4"/>
              </a:solidFill>
              <a:latin typeface="微软雅黑" pitchFamily="34" charset="-122"/>
              <a:ea typeface="微软雅黑" pitchFamily="34" charset="-122"/>
            </a:endParaRPr>
          </a:p>
          <a:p>
            <a:pPr>
              <a:defRPr/>
            </a:pPr>
            <a:r>
              <a:rPr lang="zh-CN" altLang="en-US" sz="2800" b="1" dirty="0">
                <a:solidFill>
                  <a:schemeClr val="accent4"/>
                </a:solidFill>
                <a:latin typeface="微软雅黑" pitchFamily="34" charset="-122"/>
                <a:ea typeface="微软雅黑" pitchFamily="34" charset="-122"/>
              </a:rPr>
              <a:t>创造了一套智能武装系统</a:t>
            </a:r>
            <a:r>
              <a:rPr lang="zh-CN" altLang="en-US" sz="2800" b="1" dirty="0" smtClean="0">
                <a:solidFill>
                  <a:schemeClr val="accent4"/>
                </a:solidFill>
                <a:latin typeface="微软雅黑" pitchFamily="34" charset="-122"/>
                <a:ea typeface="微软雅黑" pitchFamily="34" charset="-122"/>
              </a:rPr>
              <a:t>：</a:t>
            </a:r>
            <a:endParaRPr lang="en-US" altLang="zh-CN" sz="2800" b="1" dirty="0" smtClean="0">
              <a:solidFill>
                <a:schemeClr val="accent4"/>
              </a:solidFill>
              <a:latin typeface="微软雅黑" pitchFamily="34" charset="-122"/>
              <a:ea typeface="微软雅黑" pitchFamily="34" charset="-122"/>
            </a:endParaRPr>
          </a:p>
          <a:p>
            <a:pPr marL="514350" indent="-514350">
              <a:buAutoNum type="arabicPeriod"/>
              <a:defRPr/>
            </a:pPr>
            <a:r>
              <a:rPr lang="zh-CN" altLang="en-US" sz="2800" b="1" dirty="0" smtClean="0">
                <a:solidFill>
                  <a:schemeClr val="accent4"/>
                </a:solidFill>
                <a:latin typeface="微软雅黑" pitchFamily="34" charset="-122"/>
                <a:ea typeface="微软雅黑" pitchFamily="34" charset="-122"/>
              </a:rPr>
              <a:t>用</a:t>
            </a:r>
            <a:r>
              <a:rPr lang="en-US" altLang="zh-CN" sz="2800" b="1" dirty="0">
                <a:solidFill>
                  <a:schemeClr val="accent4"/>
                </a:solidFill>
                <a:latin typeface="微软雅黑" pitchFamily="34" charset="-122"/>
                <a:ea typeface="微软雅黑" pitchFamily="34" charset="-122"/>
              </a:rPr>
              <a:t>Kinect</a:t>
            </a:r>
            <a:r>
              <a:rPr lang="zh-CN" altLang="en-US" sz="2800" b="1" dirty="0">
                <a:solidFill>
                  <a:schemeClr val="accent4"/>
                </a:solidFill>
                <a:latin typeface="微软雅黑" pitchFamily="34" charset="-122"/>
                <a:ea typeface="微软雅黑" pitchFamily="34" charset="-122"/>
              </a:rPr>
              <a:t>设备进行定位 </a:t>
            </a:r>
            <a:endParaRPr lang="en-US" altLang="zh-CN" sz="2800" b="1" dirty="0" smtClean="0">
              <a:solidFill>
                <a:schemeClr val="accent4"/>
              </a:solidFill>
              <a:latin typeface="微软雅黑" pitchFamily="34" charset="-122"/>
              <a:ea typeface="微软雅黑" pitchFamily="34" charset="-122"/>
            </a:endParaRPr>
          </a:p>
          <a:p>
            <a:pPr marL="514350" indent="-514350">
              <a:buAutoNum type="arabicPeriod"/>
              <a:defRPr/>
            </a:pPr>
            <a:r>
              <a:rPr lang="zh-CN" altLang="en-US" sz="2800" b="1" dirty="0" smtClean="0">
                <a:solidFill>
                  <a:schemeClr val="accent4"/>
                </a:solidFill>
                <a:latin typeface="微软雅黑" pitchFamily="34" charset="-122"/>
                <a:ea typeface="微软雅黑" pitchFamily="34" charset="-122"/>
              </a:rPr>
              <a:t>用</a:t>
            </a:r>
            <a:r>
              <a:rPr lang="en-US" altLang="zh-CN" sz="2800" b="1" dirty="0" err="1" smtClean="0">
                <a:solidFill>
                  <a:schemeClr val="accent4"/>
                </a:solidFill>
                <a:latin typeface="微软雅黑" pitchFamily="34" charset="-122"/>
                <a:ea typeface="微软雅黑" pitchFamily="34" charset="-122"/>
              </a:rPr>
              <a:t>Python+OpenCV</a:t>
            </a:r>
            <a:r>
              <a:rPr lang="zh-CN" altLang="en-US" sz="2800" b="1" dirty="0">
                <a:solidFill>
                  <a:schemeClr val="accent4"/>
                </a:solidFill>
                <a:latin typeface="微软雅黑" pitchFamily="34" charset="-122"/>
                <a:ea typeface="微软雅黑" pitchFamily="34" charset="-122"/>
              </a:rPr>
              <a:t>编程识别</a:t>
            </a:r>
            <a:r>
              <a:rPr lang="zh-CN" altLang="en-US" sz="2800" b="1" dirty="0" smtClean="0">
                <a:solidFill>
                  <a:schemeClr val="accent4"/>
                </a:solidFill>
                <a:latin typeface="微软雅黑" pitchFamily="34" charset="-122"/>
                <a:ea typeface="微软雅黑" pitchFamily="34" charset="-122"/>
              </a:rPr>
              <a:t>松鼠</a:t>
            </a:r>
            <a:endParaRPr lang="en-US" altLang="zh-CN" sz="2800" b="1" dirty="0" smtClean="0">
              <a:solidFill>
                <a:schemeClr val="accent4"/>
              </a:solidFill>
              <a:latin typeface="微软雅黑" pitchFamily="34" charset="-122"/>
              <a:ea typeface="微软雅黑" pitchFamily="34" charset="-122"/>
            </a:endParaRPr>
          </a:p>
          <a:p>
            <a:pPr marL="514350" indent="-514350">
              <a:buAutoNum type="arabicPeriod"/>
              <a:defRPr/>
            </a:pPr>
            <a:r>
              <a:rPr lang="zh-CN" altLang="en-US" sz="2800" b="1" dirty="0" smtClean="0">
                <a:solidFill>
                  <a:schemeClr val="accent4"/>
                </a:solidFill>
                <a:latin typeface="微软雅黑" pitchFamily="34" charset="-122"/>
                <a:ea typeface="微软雅黑" pitchFamily="34" charset="-122"/>
              </a:rPr>
              <a:t>用</a:t>
            </a:r>
            <a:r>
              <a:rPr lang="en-US" altLang="zh-CN" sz="2800" b="1" dirty="0">
                <a:solidFill>
                  <a:schemeClr val="accent4"/>
                </a:solidFill>
                <a:latin typeface="微软雅黑" pitchFamily="34" charset="-122"/>
                <a:ea typeface="微软雅黑" pitchFamily="34" charset="-122"/>
              </a:rPr>
              <a:t>Arduino</a:t>
            </a:r>
            <a:r>
              <a:rPr lang="zh-CN" altLang="en-US" sz="2800" b="1" dirty="0">
                <a:solidFill>
                  <a:schemeClr val="accent4"/>
                </a:solidFill>
                <a:latin typeface="微软雅黑" pitchFamily="34" charset="-122"/>
                <a:ea typeface="微软雅黑" pitchFamily="34" charset="-122"/>
              </a:rPr>
              <a:t>控制水枪攻击</a:t>
            </a:r>
            <a:r>
              <a:rPr lang="zh-CN" altLang="en-US" sz="2800" b="1" dirty="0" smtClean="0">
                <a:solidFill>
                  <a:schemeClr val="accent4"/>
                </a:solidFill>
                <a:latin typeface="微软雅黑" pitchFamily="34" charset="-122"/>
                <a:ea typeface="微软雅黑" pitchFamily="34" charset="-122"/>
              </a:rPr>
              <a:t>松鼠</a:t>
            </a:r>
            <a:endParaRPr lang="zh-CN" altLang="en-US" sz="2800" b="1" dirty="0">
              <a:solidFill>
                <a:schemeClr val="accent4"/>
              </a:solidFill>
              <a:latin typeface="微软雅黑" pitchFamily="34" charset="-122"/>
              <a:ea typeface="微软雅黑" pitchFamily="34" charset="-122"/>
            </a:endParaRPr>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38275" y="1402804"/>
            <a:ext cx="6267450" cy="4762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56521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404664"/>
            <a:ext cx="9144000" cy="864096"/>
          </a:xfrm>
          <a:prstGeom prst="rect">
            <a:avLst/>
          </a:prstGeom>
          <a:gradFill flip="none" rotWithShape="1">
            <a:gsLst>
              <a:gs pos="0">
                <a:srgbClr val="FFFFCC">
                  <a:alpha val="86000"/>
                </a:srgbClr>
              </a:gs>
              <a:gs pos="100000">
                <a:schemeClr val="bg1">
                  <a:alpha val="37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 name="标题 1"/>
          <p:cNvSpPr txBox="1">
            <a:spLocks/>
          </p:cNvSpPr>
          <p:nvPr/>
        </p:nvSpPr>
        <p:spPr bwMode="auto">
          <a:xfrm>
            <a:off x="2483768" y="490662"/>
            <a:ext cx="6048672" cy="7780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ormAutofit fontScale="90000"/>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ea typeface="宋体" pitchFamily="2" charset="-122"/>
              </a:defRPr>
            </a:lvl2pPr>
            <a:lvl3pPr algn="ctr" rtl="0" eaLnBrk="0" fontAlgn="base" hangingPunct="0">
              <a:spcBef>
                <a:spcPct val="0"/>
              </a:spcBef>
              <a:spcAft>
                <a:spcPct val="0"/>
              </a:spcAft>
              <a:defRPr sz="4400">
                <a:solidFill>
                  <a:schemeClr val="tx1"/>
                </a:solidFill>
                <a:latin typeface="Calibri" pitchFamily="34" charset="0"/>
                <a:ea typeface="宋体" pitchFamily="2" charset="-122"/>
              </a:defRPr>
            </a:lvl3pPr>
            <a:lvl4pPr algn="ctr" rtl="0" eaLnBrk="0" fontAlgn="base" hangingPunct="0">
              <a:spcBef>
                <a:spcPct val="0"/>
              </a:spcBef>
              <a:spcAft>
                <a:spcPct val="0"/>
              </a:spcAft>
              <a:defRPr sz="4400">
                <a:solidFill>
                  <a:schemeClr val="tx1"/>
                </a:solidFill>
                <a:latin typeface="Calibri" pitchFamily="34" charset="0"/>
                <a:ea typeface="宋体" pitchFamily="2" charset="-122"/>
              </a:defRPr>
            </a:lvl4pPr>
            <a:lvl5pPr algn="ctr" rtl="0" eaLnBrk="0" fontAlgn="base" hangingPunct="0">
              <a:spcBef>
                <a:spcPct val="0"/>
              </a:spcBef>
              <a:spcAft>
                <a:spcPct val="0"/>
              </a:spcAft>
              <a:defRPr sz="4400">
                <a:solidFill>
                  <a:schemeClr val="tx1"/>
                </a:solidFill>
                <a:latin typeface="Calibri" pitchFamily="34" charset="0"/>
                <a:ea typeface="宋体" pitchFamily="2" charset="-122"/>
              </a:defRPr>
            </a:lvl5pPr>
            <a:lvl6pPr marL="457200" algn="ctr" rtl="0" fontAlgn="base">
              <a:spcBef>
                <a:spcPct val="0"/>
              </a:spcBef>
              <a:spcAft>
                <a:spcPct val="0"/>
              </a:spcAft>
              <a:defRPr sz="4400">
                <a:solidFill>
                  <a:schemeClr val="tx1"/>
                </a:solidFill>
                <a:latin typeface="Calibri" pitchFamily="34" charset="0"/>
                <a:ea typeface="宋体" pitchFamily="2" charset="-122"/>
              </a:defRPr>
            </a:lvl6pPr>
            <a:lvl7pPr marL="914400" algn="ctr" rtl="0" fontAlgn="base">
              <a:spcBef>
                <a:spcPct val="0"/>
              </a:spcBef>
              <a:spcAft>
                <a:spcPct val="0"/>
              </a:spcAft>
              <a:defRPr sz="4400">
                <a:solidFill>
                  <a:schemeClr val="tx1"/>
                </a:solidFill>
                <a:latin typeface="Calibri" pitchFamily="34" charset="0"/>
                <a:ea typeface="宋体" pitchFamily="2" charset="-122"/>
              </a:defRPr>
            </a:lvl7pPr>
            <a:lvl8pPr marL="1371600" algn="ctr" rtl="0" fontAlgn="base">
              <a:spcBef>
                <a:spcPct val="0"/>
              </a:spcBef>
              <a:spcAft>
                <a:spcPct val="0"/>
              </a:spcAft>
              <a:defRPr sz="4400">
                <a:solidFill>
                  <a:schemeClr val="tx1"/>
                </a:solidFill>
                <a:latin typeface="Calibri" pitchFamily="34" charset="0"/>
                <a:ea typeface="宋体" pitchFamily="2" charset="-122"/>
              </a:defRPr>
            </a:lvl8pPr>
            <a:lvl9pPr marL="1828800" algn="ctr" rtl="0" fontAlgn="base">
              <a:spcBef>
                <a:spcPct val="0"/>
              </a:spcBef>
              <a:spcAft>
                <a:spcPct val="0"/>
              </a:spcAft>
              <a:defRPr sz="4400">
                <a:solidFill>
                  <a:schemeClr val="tx1"/>
                </a:solidFill>
                <a:latin typeface="Calibri" pitchFamily="34" charset="0"/>
                <a:ea typeface="宋体" pitchFamily="2" charset="-122"/>
              </a:defRPr>
            </a:lvl9pPr>
          </a:lstStyle>
          <a:p>
            <a:pPr eaLnBrk="1" fontAlgn="auto" hangingPunct="1">
              <a:spcAft>
                <a:spcPts val="0"/>
              </a:spcAft>
              <a:defRPr/>
            </a:pPr>
            <a:r>
              <a:rPr lang="zh-CN" altLang="en-US" b="1" dirty="0" smtClean="0">
                <a:ln w="12700">
                  <a:solidFill>
                    <a:schemeClr val="tx2">
                      <a:lumMod val="75000"/>
                    </a:schemeClr>
                  </a:solidFill>
                </a:ln>
                <a:solidFill>
                  <a:schemeClr val="bg1"/>
                </a:solidFill>
                <a:latin typeface="微软雅黑" panose="020B0503020204020204" pitchFamily="34" charset="-122"/>
                <a:ea typeface="微软雅黑" panose="020B0503020204020204" pitchFamily="34" charset="-122"/>
              </a:rPr>
              <a:t>趣 味 编 程</a:t>
            </a:r>
            <a:r>
              <a:rPr lang="en-US" altLang="zh-CN" b="1" dirty="0" smtClean="0">
                <a:ln w="12700">
                  <a:solidFill>
                    <a:schemeClr val="tx2">
                      <a:lumMod val="75000"/>
                    </a:schemeClr>
                  </a:solidFill>
                </a:ln>
                <a:solidFill>
                  <a:schemeClr val="bg1"/>
                </a:solidFill>
                <a:latin typeface="微软雅黑" panose="020B0503020204020204" pitchFamily="34" charset="-122"/>
                <a:ea typeface="微软雅黑" panose="020B0503020204020204" pitchFamily="34" charset="-122"/>
              </a:rPr>
              <a:t>—</a:t>
            </a:r>
            <a:r>
              <a:rPr lang="zh-CN" altLang="en-US" b="1" dirty="0" smtClean="0">
                <a:ln w="12700">
                  <a:solidFill>
                    <a:schemeClr val="tx2">
                      <a:lumMod val="75000"/>
                    </a:schemeClr>
                  </a:solidFill>
                </a:ln>
                <a:solidFill>
                  <a:schemeClr val="bg1"/>
                </a:solidFill>
                <a:latin typeface="微软雅黑" panose="020B0503020204020204" pitchFamily="34" charset="-122"/>
                <a:ea typeface="微软雅黑" panose="020B0503020204020204" pitchFamily="34" charset="-122"/>
              </a:rPr>
              <a:t>编程的乐趣</a:t>
            </a:r>
            <a:endParaRPr lang="zh-CN" altLang="en-US" b="1" dirty="0">
              <a:ln w="12700">
                <a:solidFill>
                  <a:schemeClr val="tx2">
                    <a:lumMod val="75000"/>
                  </a:schemeClr>
                </a:solidFill>
              </a:ln>
              <a:solidFill>
                <a:schemeClr val="bg1"/>
              </a:solidFill>
              <a:latin typeface="微软雅黑" panose="020B0503020204020204" pitchFamily="34" charset="-122"/>
              <a:ea typeface="微软雅黑" panose="020B0503020204020204" pitchFamily="34" charset="-122"/>
            </a:endParaRPr>
          </a:p>
        </p:txBody>
      </p:sp>
      <p:pic>
        <p:nvPicPr>
          <p:cNvPr id="819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0575" y="1916113"/>
            <a:ext cx="2943225" cy="1336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99" name="Picture 2" descr="http://f.hiphotos.baidu.com/baike/c0%3Dbaike180%2C5%2C5%2C180%2C60/sign=ca730a0ddb33c895b2739029b07a1895/8718367adab44aedeb24c37eb11c8701a08bfbc6.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84813" y="1393825"/>
            <a:ext cx="2876550" cy="2382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01" name="Picture 79" descr="左箭头和右箭头图标"/>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51275" y="2120900"/>
            <a:ext cx="1512888"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02" name="Picture 69" descr="向右的绿箭头图标">
            <a:hlinkClick r:id="rId6"/>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7999794">
            <a:off x="5775325" y="3825875"/>
            <a:ext cx="1231900"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圆角矩形 10"/>
          <p:cNvSpPr/>
          <p:nvPr/>
        </p:nvSpPr>
        <p:spPr>
          <a:xfrm rot="5400000" flipV="1">
            <a:off x="4263231" y="831057"/>
            <a:ext cx="617537" cy="1943100"/>
          </a:xfrm>
          <a:prstGeom prst="roundRect">
            <a:avLst>
              <a:gd name="adj" fmla="val 23125"/>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vert="vert" anchor="ctr"/>
          <a:lstStyle/>
          <a:p>
            <a:pPr algn="ctr">
              <a:defRPr/>
            </a:pPr>
            <a:r>
              <a:rPr lang="en-US" altLang="zh-CN" b="1" dirty="0" err="1">
                <a:solidFill>
                  <a:schemeClr val="accent4"/>
                </a:solidFill>
                <a:latin typeface="微软雅黑" pitchFamily="34" charset="-122"/>
                <a:ea typeface="微软雅黑" pitchFamily="34" charset="-122"/>
              </a:rPr>
              <a:t>OpenCV</a:t>
            </a:r>
            <a:r>
              <a:rPr lang="zh-CN" altLang="en-US" b="1" dirty="0">
                <a:solidFill>
                  <a:schemeClr val="accent4"/>
                </a:solidFill>
                <a:latin typeface="微软雅黑" pitchFamily="34" charset="-122"/>
                <a:ea typeface="微软雅黑" pitchFamily="34" charset="-122"/>
              </a:rPr>
              <a:t>识别</a:t>
            </a:r>
          </a:p>
        </p:txBody>
      </p:sp>
      <p:sp>
        <p:nvSpPr>
          <p:cNvPr id="10" name="圆角矩形 9"/>
          <p:cNvSpPr/>
          <p:nvPr/>
        </p:nvSpPr>
        <p:spPr>
          <a:xfrm rot="5400000" flipV="1">
            <a:off x="4298951" y="2171809"/>
            <a:ext cx="617537" cy="1943100"/>
          </a:xfrm>
          <a:prstGeom prst="roundRect">
            <a:avLst>
              <a:gd name="adj" fmla="val 23125"/>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vert="vert" anchor="ctr"/>
          <a:lstStyle/>
          <a:p>
            <a:pPr algn="ctr">
              <a:defRPr/>
            </a:pPr>
            <a:r>
              <a:rPr lang="en-US" altLang="zh-CN" b="1" dirty="0" smtClean="0">
                <a:solidFill>
                  <a:schemeClr val="accent4"/>
                </a:solidFill>
                <a:latin typeface="微软雅黑" pitchFamily="34" charset="-122"/>
                <a:ea typeface="微软雅黑" pitchFamily="34" charset="-122"/>
              </a:rPr>
              <a:t>Python</a:t>
            </a:r>
            <a:r>
              <a:rPr lang="zh-CN" altLang="en-US" b="1" dirty="0" smtClean="0">
                <a:solidFill>
                  <a:schemeClr val="accent4"/>
                </a:solidFill>
                <a:latin typeface="微软雅黑" pitchFamily="34" charset="-122"/>
                <a:ea typeface="微软雅黑" pitchFamily="34" charset="-122"/>
              </a:rPr>
              <a:t>语言</a:t>
            </a:r>
            <a:endParaRPr lang="zh-CN" altLang="en-US" b="1" dirty="0">
              <a:solidFill>
                <a:schemeClr val="accent4"/>
              </a:solidFill>
              <a:latin typeface="微软雅黑" pitchFamily="34" charset="-122"/>
              <a:ea typeface="微软雅黑" pitchFamily="34" charset="-122"/>
            </a:endParaRPr>
          </a:p>
        </p:txBody>
      </p:sp>
      <p:pic>
        <p:nvPicPr>
          <p:cNvPr id="2051" name="Picture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203847" y="4038894"/>
            <a:ext cx="2736304" cy="21302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形标注 3"/>
          <p:cNvSpPr/>
          <p:nvPr/>
        </p:nvSpPr>
        <p:spPr>
          <a:xfrm>
            <a:off x="534988" y="2357438"/>
            <a:ext cx="1150937" cy="1008062"/>
          </a:xfrm>
          <a:prstGeom prst="wedgeEllipseCallout">
            <a:avLst>
              <a:gd name="adj1" fmla="val -25559"/>
              <a:gd name="adj2" fmla="val 62981"/>
            </a:avLst>
          </a:prstGeom>
          <a:solidFill>
            <a:srgbClr val="FFC000"/>
          </a:solidFill>
          <a:ln w="12700">
            <a:solidFill>
              <a:schemeClr val="bg1"/>
            </a:solidFill>
          </a:ln>
          <a:effectLst>
            <a:outerShdw blurRad="76200" dir="3180000" sx="90000" sy="-19000" rotWithShape="0">
              <a:prstClr val="black">
                <a:alpha val="15000"/>
              </a:prstClr>
            </a:outerShdw>
          </a:effectLst>
        </p:spPr>
        <p:txBody>
          <a:bodyPr/>
          <a:lstStyle/>
          <a:p>
            <a:pPr>
              <a:defRPr/>
            </a:pPr>
            <a:endParaRPr lang="zh-CN" altLang="en-US" sz="1600" b="1" dirty="0">
              <a:solidFill>
                <a:schemeClr val="bg1"/>
              </a:solidFill>
              <a:latin typeface="微软雅黑" pitchFamily="34" charset="-122"/>
              <a:ea typeface="微软雅黑" pitchFamily="34" charset="-122"/>
              <a:cs typeface="Lao UI" pitchFamily="34" charset="0"/>
            </a:endParaRPr>
          </a:p>
        </p:txBody>
      </p:sp>
      <p:sp>
        <p:nvSpPr>
          <p:cNvPr id="5" name="矩形 4"/>
          <p:cNvSpPr/>
          <p:nvPr/>
        </p:nvSpPr>
        <p:spPr>
          <a:xfrm>
            <a:off x="555625" y="2640013"/>
            <a:ext cx="1108075" cy="646112"/>
          </a:xfrm>
          <a:prstGeom prst="rect">
            <a:avLst/>
          </a:prstGeom>
        </p:spPr>
        <p:txBody>
          <a:bodyPr wrap="none">
            <a:spAutoFit/>
          </a:bodyPr>
          <a:lstStyle/>
          <a:p>
            <a:pPr>
              <a:defRPr/>
            </a:pPr>
            <a:r>
              <a:rPr lang="zh-CN" altLang="en-US" b="1" dirty="0">
                <a:latin typeface="+mn-ea"/>
                <a:ea typeface="+mn-ea"/>
              </a:rPr>
              <a:t>硬件系统</a:t>
            </a:r>
            <a:endParaRPr lang="en-US" altLang="zh-CN" b="1" dirty="0">
              <a:latin typeface="+mn-ea"/>
              <a:ea typeface="+mn-ea"/>
            </a:endParaRPr>
          </a:p>
          <a:p>
            <a:pPr>
              <a:defRPr/>
            </a:pPr>
            <a:r>
              <a:rPr lang="en-US" altLang="zh-CN" b="1" dirty="0">
                <a:latin typeface="+mn-ea"/>
                <a:ea typeface="+mn-ea"/>
              </a:rPr>
              <a:t>  </a:t>
            </a:r>
            <a:r>
              <a:rPr lang="zh-CN" altLang="en-US" b="1" dirty="0">
                <a:latin typeface="+mn-ea"/>
                <a:ea typeface="+mn-ea"/>
              </a:rPr>
              <a:t>组成</a:t>
            </a:r>
          </a:p>
        </p:txBody>
      </p:sp>
      <p:sp>
        <p:nvSpPr>
          <p:cNvPr id="6" name="椭圆形标注 5"/>
          <p:cNvSpPr/>
          <p:nvPr/>
        </p:nvSpPr>
        <p:spPr>
          <a:xfrm>
            <a:off x="2370138" y="1981200"/>
            <a:ext cx="1152525" cy="1008063"/>
          </a:xfrm>
          <a:prstGeom prst="wedgeEllipseCallout">
            <a:avLst>
              <a:gd name="adj1" fmla="val -25559"/>
              <a:gd name="adj2" fmla="val 62981"/>
            </a:avLst>
          </a:prstGeom>
          <a:solidFill>
            <a:srgbClr val="92D050"/>
          </a:solidFill>
          <a:ln w="12700">
            <a:solidFill>
              <a:schemeClr val="bg1"/>
            </a:solidFill>
          </a:ln>
          <a:effectLst>
            <a:outerShdw blurRad="76200" dir="3180000" sx="90000" sy="-19000" rotWithShape="0">
              <a:prstClr val="black">
                <a:alpha val="15000"/>
              </a:prstClr>
            </a:outerShdw>
          </a:effectLst>
        </p:spPr>
        <p:txBody>
          <a:bodyPr/>
          <a:lstStyle/>
          <a:p>
            <a:pPr>
              <a:defRPr/>
            </a:pPr>
            <a:endParaRPr lang="zh-CN" altLang="en-US" sz="1600" b="1">
              <a:solidFill>
                <a:schemeClr val="bg1"/>
              </a:solidFill>
              <a:latin typeface="微软雅黑" pitchFamily="34" charset="-122"/>
              <a:ea typeface="微软雅黑" pitchFamily="34" charset="-122"/>
              <a:cs typeface="Lao UI" pitchFamily="34" charset="0"/>
            </a:endParaRPr>
          </a:p>
        </p:txBody>
      </p:sp>
      <p:sp>
        <p:nvSpPr>
          <p:cNvPr id="7" name="椭圆形标注 6"/>
          <p:cNvSpPr/>
          <p:nvPr/>
        </p:nvSpPr>
        <p:spPr>
          <a:xfrm>
            <a:off x="4057650" y="1844675"/>
            <a:ext cx="1150938" cy="1008063"/>
          </a:xfrm>
          <a:prstGeom prst="wedgeEllipseCallout">
            <a:avLst>
              <a:gd name="adj1" fmla="val -25559"/>
              <a:gd name="adj2" fmla="val 62981"/>
            </a:avLst>
          </a:prstGeom>
          <a:solidFill>
            <a:srgbClr val="00B0F0"/>
          </a:solidFill>
          <a:ln w="12700">
            <a:solidFill>
              <a:schemeClr val="bg1"/>
            </a:solidFill>
          </a:ln>
          <a:effectLst>
            <a:outerShdw blurRad="76200" dir="3180000" sx="90000" sy="-19000" rotWithShape="0">
              <a:prstClr val="black">
                <a:alpha val="15000"/>
              </a:prstClr>
            </a:outerShdw>
          </a:effectLst>
        </p:spPr>
        <p:txBody>
          <a:bodyPr/>
          <a:lstStyle/>
          <a:p>
            <a:pPr>
              <a:defRPr/>
            </a:pPr>
            <a:endParaRPr lang="zh-CN" altLang="en-US" sz="1600" b="1">
              <a:solidFill>
                <a:schemeClr val="bg1"/>
              </a:solidFill>
              <a:latin typeface="微软雅黑" pitchFamily="34" charset="-122"/>
              <a:ea typeface="微软雅黑" pitchFamily="34" charset="-122"/>
              <a:cs typeface="Lao UI" pitchFamily="34" charset="0"/>
            </a:endParaRPr>
          </a:p>
        </p:txBody>
      </p:sp>
      <p:sp>
        <p:nvSpPr>
          <p:cNvPr id="8" name="椭圆形标注 7"/>
          <p:cNvSpPr/>
          <p:nvPr/>
        </p:nvSpPr>
        <p:spPr>
          <a:xfrm>
            <a:off x="5851525" y="1981200"/>
            <a:ext cx="1150938" cy="1008063"/>
          </a:xfrm>
          <a:prstGeom prst="wedgeEllipseCallout">
            <a:avLst>
              <a:gd name="adj1" fmla="val -25559"/>
              <a:gd name="adj2" fmla="val 62981"/>
            </a:avLst>
          </a:prstGeom>
          <a:solidFill>
            <a:schemeClr val="accent2">
              <a:lumMod val="60000"/>
              <a:lumOff val="40000"/>
            </a:schemeClr>
          </a:solidFill>
          <a:ln w="12700">
            <a:solidFill>
              <a:schemeClr val="bg1"/>
            </a:solidFill>
          </a:ln>
          <a:effectLst>
            <a:outerShdw blurRad="76200" dir="3180000" sx="90000" sy="-19000" rotWithShape="0">
              <a:prstClr val="black">
                <a:alpha val="15000"/>
              </a:prstClr>
            </a:outerShdw>
          </a:effectLst>
        </p:spPr>
        <p:txBody>
          <a:bodyPr/>
          <a:lstStyle/>
          <a:p>
            <a:pPr>
              <a:defRPr/>
            </a:pPr>
            <a:endParaRPr lang="zh-CN" altLang="en-US" sz="1600" b="1">
              <a:solidFill>
                <a:schemeClr val="bg1"/>
              </a:solidFill>
              <a:latin typeface="微软雅黑" pitchFamily="34" charset="-122"/>
              <a:ea typeface="微软雅黑" pitchFamily="34" charset="-122"/>
              <a:cs typeface="Lao UI" pitchFamily="34" charset="0"/>
            </a:endParaRPr>
          </a:p>
        </p:txBody>
      </p:sp>
      <p:sp>
        <p:nvSpPr>
          <p:cNvPr id="9" name="椭圆形标注 8"/>
          <p:cNvSpPr/>
          <p:nvPr/>
        </p:nvSpPr>
        <p:spPr>
          <a:xfrm>
            <a:off x="7524750" y="2357438"/>
            <a:ext cx="1152525" cy="1008062"/>
          </a:xfrm>
          <a:prstGeom prst="wedgeEllipseCallout">
            <a:avLst>
              <a:gd name="adj1" fmla="val -25559"/>
              <a:gd name="adj2" fmla="val 62981"/>
            </a:avLst>
          </a:prstGeom>
          <a:solidFill>
            <a:schemeClr val="bg1">
              <a:lumMod val="65000"/>
            </a:schemeClr>
          </a:solidFill>
          <a:ln w="12700">
            <a:solidFill>
              <a:schemeClr val="bg1"/>
            </a:solidFill>
          </a:ln>
          <a:effectLst>
            <a:outerShdw blurRad="76200" dir="3180000" sx="90000" sy="-19000" rotWithShape="0">
              <a:prstClr val="black">
                <a:alpha val="15000"/>
              </a:prstClr>
            </a:outerShdw>
          </a:effectLst>
        </p:spPr>
        <p:txBody>
          <a:bodyPr/>
          <a:lstStyle/>
          <a:p>
            <a:pPr>
              <a:defRPr/>
            </a:pPr>
            <a:endParaRPr lang="zh-CN" altLang="en-US" sz="1600" b="1">
              <a:solidFill>
                <a:schemeClr val="bg1"/>
              </a:solidFill>
              <a:latin typeface="微软雅黑" pitchFamily="34" charset="-122"/>
              <a:ea typeface="微软雅黑" pitchFamily="34" charset="-122"/>
              <a:cs typeface="Lao UI" pitchFamily="34" charset="0"/>
            </a:endParaRPr>
          </a:p>
        </p:txBody>
      </p:sp>
      <p:sp>
        <p:nvSpPr>
          <p:cNvPr id="10" name="矩形 9"/>
          <p:cNvSpPr/>
          <p:nvPr/>
        </p:nvSpPr>
        <p:spPr>
          <a:xfrm>
            <a:off x="336550" y="3651250"/>
            <a:ext cx="1822450" cy="1200150"/>
          </a:xfrm>
          <a:prstGeom prst="rect">
            <a:avLst/>
          </a:prstGeom>
        </p:spPr>
        <p:txBody>
          <a:bodyPr>
            <a:spAutoFit/>
          </a:bodyPr>
          <a:lstStyle/>
          <a:p>
            <a:pPr>
              <a:defRPr/>
            </a:pPr>
            <a:r>
              <a:rPr lang="zh-CN" altLang="en-US" b="1" dirty="0">
                <a:latin typeface="+mn-ea"/>
                <a:ea typeface="+mn-ea"/>
              </a:rPr>
              <a:t>电脑</a:t>
            </a:r>
            <a:r>
              <a:rPr lang="en-US" altLang="zh-CN" b="1" dirty="0">
                <a:latin typeface="+mn-ea"/>
                <a:ea typeface="+mn-ea"/>
              </a:rPr>
              <a:t>/</a:t>
            </a:r>
            <a:r>
              <a:rPr lang="zh-CN" altLang="en-US" b="1" dirty="0">
                <a:latin typeface="+mn-ea"/>
                <a:ea typeface="+mn-ea"/>
              </a:rPr>
              <a:t>手机</a:t>
            </a:r>
            <a:r>
              <a:rPr lang="en-US" altLang="zh-CN" b="1" dirty="0">
                <a:latin typeface="+mn-ea"/>
                <a:ea typeface="+mn-ea"/>
              </a:rPr>
              <a:t>/</a:t>
            </a:r>
            <a:r>
              <a:rPr lang="zh-CN" altLang="en-US" b="1" dirty="0">
                <a:latin typeface="+mn-ea"/>
                <a:ea typeface="+mn-ea"/>
              </a:rPr>
              <a:t>板卡</a:t>
            </a:r>
            <a:endParaRPr lang="en-US" altLang="zh-CN" b="1" dirty="0">
              <a:latin typeface="+mn-ea"/>
              <a:ea typeface="+mn-ea"/>
            </a:endParaRPr>
          </a:p>
          <a:p>
            <a:pPr>
              <a:defRPr/>
            </a:pPr>
            <a:r>
              <a:rPr lang="zh-CN" altLang="en-US" b="1" dirty="0">
                <a:latin typeface="+mn-ea"/>
                <a:ea typeface="+mn-ea"/>
              </a:rPr>
              <a:t>其他外部设备</a:t>
            </a:r>
            <a:endParaRPr lang="en-US" altLang="zh-CN" b="1" dirty="0">
              <a:latin typeface="+mn-ea"/>
              <a:ea typeface="+mn-ea"/>
            </a:endParaRPr>
          </a:p>
          <a:p>
            <a:pPr>
              <a:defRPr/>
            </a:pPr>
            <a:r>
              <a:rPr lang="zh-CN" altLang="en-US" b="1" dirty="0">
                <a:latin typeface="+mn-ea"/>
                <a:ea typeface="+mn-ea"/>
              </a:rPr>
              <a:t>设计如何连接成一个完整的系统</a:t>
            </a:r>
          </a:p>
        </p:txBody>
      </p:sp>
      <p:sp>
        <p:nvSpPr>
          <p:cNvPr id="11" name="矩形 10"/>
          <p:cNvSpPr/>
          <p:nvPr/>
        </p:nvSpPr>
        <p:spPr>
          <a:xfrm>
            <a:off x="2159000" y="3627438"/>
            <a:ext cx="2406650" cy="1200150"/>
          </a:xfrm>
          <a:prstGeom prst="rect">
            <a:avLst/>
          </a:prstGeom>
        </p:spPr>
        <p:txBody>
          <a:bodyPr>
            <a:spAutoFit/>
          </a:bodyPr>
          <a:lstStyle/>
          <a:p>
            <a:pPr>
              <a:defRPr/>
            </a:pPr>
            <a:r>
              <a:rPr lang="zh-CN" altLang="en-US" b="1" dirty="0">
                <a:latin typeface="+mn-ea"/>
                <a:ea typeface="+mn-ea"/>
              </a:rPr>
              <a:t>电脑：</a:t>
            </a:r>
            <a:r>
              <a:rPr lang="en-US" altLang="zh-CN" b="1" dirty="0">
                <a:latin typeface="+mn-ea"/>
                <a:ea typeface="+mn-ea"/>
              </a:rPr>
              <a:t>Windows/Linux/Mac</a:t>
            </a:r>
          </a:p>
          <a:p>
            <a:pPr>
              <a:defRPr/>
            </a:pPr>
            <a:r>
              <a:rPr lang="zh-CN" altLang="en-US" b="1" dirty="0">
                <a:latin typeface="+mn-ea"/>
                <a:ea typeface="+mn-ea"/>
              </a:rPr>
              <a:t>手机：</a:t>
            </a:r>
            <a:r>
              <a:rPr lang="en-US" altLang="zh-CN" b="1" dirty="0">
                <a:latin typeface="+mn-ea"/>
                <a:ea typeface="+mn-ea"/>
              </a:rPr>
              <a:t>IOS/</a:t>
            </a:r>
            <a:r>
              <a:rPr lang="zh-CN" altLang="en-US" b="1" dirty="0">
                <a:latin typeface="+mn-ea"/>
                <a:ea typeface="+mn-ea"/>
              </a:rPr>
              <a:t>安卓</a:t>
            </a:r>
            <a:endParaRPr lang="en-US" altLang="zh-CN" b="1" dirty="0">
              <a:latin typeface="+mn-ea"/>
              <a:ea typeface="+mn-ea"/>
            </a:endParaRPr>
          </a:p>
          <a:p>
            <a:pPr>
              <a:defRPr/>
            </a:pPr>
            <a:r>
              <a:rPr lang="zh-CN" altLang="en-US" b="1" dirty="0">
                <a:latin typeface="+mn-ea"/>
                <a:ea typeface="+mn-ea"/>
              </a:rPr>
              <a:t>其他板卡：</a:t>
            </a:r>
            <a:endParaRPr lang="en-US" altLang="zh-CN" b="1" dirty="0">
              <a:latin typeface="+mn-ea"/>
              <a:ea typeface="+mn-ea"/>
            </a:endParaRPr>
          </a:p>
        </p:txBody>
      </p:sp>
      <p:sp>
        <p:nvSpPr>
          <p:cNvPr id="12" name="矩形 11"/>
          <p:cNvSpPr/>
          <p:nvPr/>
        </p:nvSpPr>
        <p:spPr>
          <a:xfrm>
            <a:off x="2384425" y="2276475"/>
            <a:ext cx="1108075" cy="646113"/>
          </a:xfrm>
          <a:prstGeom prst="rect">
            <a:avLst/>
          </a:prstGeom>
        </p:spPr>
        <p:txBody>
          <a:bodyPr wrap="none">
            <a:spAutoFit/>
          </a:bodyPr>
          <a:lstStyle/>
          <a:p>
            <a:pPr>
              <a:defRPr/>
            </a:pPr>
            <a:r>
              <a:rPr lang="zh-CN" altLang="en-US" b="1" dirty="0">
                <a:latin typeface="+mn-ea"/>
                <a:ea typeface="+mn-ea"/>
              </a:rPr>
              <a:t>操作系统</a:t>
            </a:r>
            <a:endParaRPr lang="en-US" altLang="zh-CN" b="1" dirty="0">
              <a:latin typeface="+mn-ea"/>
              <a:ea typeface="+mn-ea"/>
            </a:endParaRPr>
          </a:p>
          <a:p>
            <a:pPr>
              <a:defRPr/>
            </a:pPr>
            <a:r>
              <a:rPr lang="zh-CN" altLang="en-US" b="1" dirty="0">
                <a:latin typeface="+mn-ea"/>
                <a:ea typeface="+mn-ea"/>
              </a:rPr>
              <a:t>  选择</a:t>
            </a:r>
          </a:p>
        </p:txBody>
      </p:sp>
      <p:sp>
        <p:nvSpPr>
          <p:cNvPr id="13" name="矩形 12"/>
          <p:cNvSpPr/>
          <p:nvPr/>
        </p:nvSpPr>
        <p:spPr>
          <a:xfrm>
            <a:off x="4349750" y="3644900"/>
            <a:ext cx="1103313" cy="1754188"/>
          </a:xfrm>
          <a:prstGeom prst="rect">
            <a:avLst/>
          </a:prstGeom>
        </p:spPr>
        <p:txBody>
          <a:bodyPr>
            <a:spAutoFit/>
          </a:bodyPr>
          <a:lstStyle/>
          <a:p>
            <a:pPr>
              <a:defRPr/>
            </a:pPr>
            <a:r>
              <a:rPr lang="zh-CN" altLang="en-US" b="1" dirty="0">
                <a:latin typeface="+mn-ea"/>
                <a:ea typeface="+mn-ea"/>
              </a:rPr>
              <a:t>使用公共开发平台和框架可以简化编程</a:t>
            </a:r>
          </a:p>
        </p:txBody>
      </p:sp>
      <p:sp>
        <p:nvSpPr>
          <p:cNvPr id="14" name="矩形 13"/>
          <p:cNvSpPr/>
          <p:nvPr/>
        </p:nvSpPr>
        <p:spPr>
          <a:xfrm>
            <a:off x="5653088" y="3627438"/>
            <a:ext cx="1582737" cy="1200150"/>
          </a:xfrm>
          <a:prstGeom prst="rect">
            <a:avLst/>
          </a:prstGeom>
        </p:spPr>
        <p:txBody>
          <a:bodyPr>
            <a:spAutoFit/>
          </a:bodyPr>
          <a:lstStyle/>
          <a:p>
            <a:pPr>
              <a:defRPr/>
            </a:pPr>
            <a:r>
              <a:rPr lang="zh-CN" altLang="en-US" b="1" dirty="0">
                <a:latin typeface="+mn-ea"/>
                <a:ea typeface="+mn-ea"/>
              </a:rPr>
              <a:t>选择框架支持的语言</a:t>
            </a:r>
            <a:endParaRPr lang="en-US" altLang="zh-CN" b="1" dirty="0">
              <a:latin typeface="+mn-ea"/>
              <a:ea typeface="+mn-ea"/>
            </a:endParaRPr>
          </a:p>
          <a:p>
            <a:pPr>
              <a:defRPr/>
            </a:pPr>
            <a:r>
              <a:rPr lang="zh-CN" altLang="en-US" b="1" dirty="0">
                <a:latin typeface="+mn-ea"/>
                <a:ea typeface="+mn-ea"/>
              </a:rPr>
              <a:t>设计完成任务所需的算法</a:t>
            </a:r>
          </a:p>
        </p:txBody>
      </p:sp>
      <p:sp>
        <p:nvSpPr>
          <p:cNvPr id="15" name="矩形 14"/>
          <p:cNvSpPr/>
          <p:nvPr/>
        </p:nvSpPr>
        <p:spPr>
          <a:xfrm>
            <a:off x="7524750" y="3627438"/>
            <a:ext cx="1439863" cy="646112"/>
          </a:xfrm>
          <a:prstGeom prst="rect">
            <a:avLst/>
          </a:prstGeom>
        </p:spPr>
        <p:txBody>
          <a:bodyPr>
            <a:spAutoFit/>
          </a:bodyPr>
          <a:lstStyle/>
          <a:p>
            <a:pPr>
              <a:defRPr/>
            </a:pPr>
            <a:r>
              <a:rPr lang="zh-CN" altLang="en-US" b="1" dirty="0">
                <a:latin typeface="+mn-ea"/>
                <a:ea typeface="+mn-ea"/>
              </a:rPr>
              <a:t>写代码并调试程序</a:t>
            </a:r>
          </a:p>
        </p:txBody>
      </p:sp>
      <p:sp>
        <p:nvSpPr>
          <p:cNvPr id="16" name="矩形 15"/>
          <p:cNvSpPr/>
          <p:nvPr/>
        </p:nvSpPr>
        <p:spPr>
          <a:xfrm>
            <a:off x="4113213" y="2168525"/>
            <a:ext cx="1108075" cy="646113"/>
          </a:xfrm>
          <a:prstGeom prst="rect">
            <a:avLst/>
          </a:prstGeom>
        </p:spPr>
        <p:txBody>
          <a:bodyPr wrap="none">
            <a:spAutoFit/>
          </a:bodyPr>
          <a:lstStyle/>
          <a:p>
            <a:pPr>
              <a:defRPr/>
            </a:pPr>
            <a:r>
              <a:rPr lang="zh-CN" altLang="en-US" b="1" dirty="0">
                <a:latin typeface="+mn-ea"/>
                <a:ea typeface="+mn-ea"/>
              </a:rPr>
              <a:t>框架平台</a:t>
            </a:r>
            <a:endParaRPr lang="en-US" altLang="zh-CN" b="1" dirty="0">
              <a:latin typeface="+mn-ea"/>
              <a:ea typeface="+mn-ea"/>
            </a:endParaRPr>
          </a:p>
          <a:p>
            <a:pPr>
              <a:defRPr/>
            </a:pPr>
            <a:r>
              <a:rPr lang="en-US" altLang="zh-CN" b="1" dirty="0">
                <a:latin typeface="+mn-ea"/>
                <a:ea typeface="+mn-ea"/>
              </a:rPr>
              <a:t>  </a:t>
            </a:r>
            <a:r>
              <a:rPr lang="zh-CN" altLang="en-US" b="1" dirty="0">
                <a:latin typeface="+mn-ea"/>
                <a:ea typeface="+mn-ea"/>
              </a:rPr>
              <a:t>选择</a:t>
            </a:r>
          </a:p>
        </p:txBody>
      </p:sp>
      <p:sp>
        <p:nvSpPr>
          <p:cNvPr id="17" name="矩形 16"/>
          <p:cNvSpPr/>
          <p:nvPr/>
        </p:nvSpPr>
        <p:spPr>
          <a:xfrm>
            <a:off x="5868988" y="2168525"/>
            <a:ext cx="1108075" cy="646113"/>
          </a:xfrm>
          <a:prstGeom prst="rect">
            <a:avLst/>
          </a:prstGeom>
        </p:spPr>
        <p:txBody>
          <a:bodyPr wrap="none">
            <a:spAutoFit/>
          </a:bodyPr>
          <a:lstStyle/>
          <a:p>
            <a:pPr>
              <a:defRPr/>
            </a:pPr>
            <a:r>
              <a:rPr lang="zh-CN" altLang="en-US" b="1" dirty="0">
                <a:latin typeface="+mn-ea"/>
                <a:ea typeface="+mn-ea"/>
              </a:rPr>
              <a:t>语言选择</a:t>
            </a:r>
            <a:endParaRPr lang="en-US" altLang="zh-CN" b="1" dirty="0">
              <a:latin typeface="+mn-ea"/>
              <a:ea typeface="+mn-ea"/>
            </a:endParaRPr>
          </a:p>
          <a:p>
            <a:pPr>
              <a:defRPr/>
            </a:pPr>
            <a:r>
              <a:rPr lang="zh-CN" altLang="en-US" b="1" dirty="0">
                <a:latin typeface="+mn-ea"/>
                <a:ea typeface="+mn-ea"/>
              </a:rPr>
              <a:t>算法设计</a:t>
            </a:r>
            <a:endParaRPr lang="en-US" altLang="zh-CN" b="1" dirty="0">
              <a:latin typeface="+mn-ea"/>
              <a:ea typeface="+mn-ea"/>
            </a:endParaRPr>
          </a:p>
        </p:txBody>
      </p:sp>
      <p:sp>
        <p:nvSpPr>
          <p:cNvPr id="18" name="矩形 17"/>
          <p:cNvSpPr/>
          <p:nvPr/>
        </p:nvSpPr>
        <p:spPr>
          <a:xfrm>
            <a:off x="7596188" y="2673350"/>
            <a:ext cx="1108075" cy="369888"/>
          </a:xfrm>
          <a:prstGeom prst="rect">
            <a:avLst/>
          </a:prstGeom>
        </p:spPr>
        <p:txBody>
          <a:bodyPr wrap="none">
            <a:spAutoFit/>
          </a:bodyPr>
          <a:lstStyle/>
          <a:p>
            <a:pPr>
              <a:defRPr/>
            </a:pPr>
            <a:r>
              <a:rPr lang="zh-CN" altLang="en-US" b="1" dirty="0">
                <a:latin typeface="+mn-ea"/>
                <a:ea typeface="+mn-ea"/>
              </a:rPr>
              <a:t>编程调试</a:t>
            </a:r>
          </a:p>
        </p:txBody>
      </p:sp>
      <p:sp>
        <p:nvSpPr>
          <p:cNvPr id="19" name="矩形 18"/>
          <p:cNvSpPr/>
          <p:nvPr/>
        </p:nvSpPr>
        <p:spPr>
          <a:xfrm>
            <a:off x="0" y="404664"/>
            <a:ext cx="9144000" cy="864096"/>
          </a:xfrm>
          <a:prstGeom prst="rect">
            <a:avLst/>
          </a:prstGeom>
          <a:gradFill flip="none" rotWithShape="1">
            <a:gsLst>
              <a:gs pos="0">
                <a:srgbClr val="FFFFCC">
                  <a:alpha val="86000"/>
                </a:srgbClr>
              </a:gs>
              <a:gs pos="100000">
                <a:schemeClr val="bg1">
                  <a:alpha val="37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20" name="标题 1"/>
          <p:cNvSpPr txBox="1">
            <a:spLocks/>
          </p:cNvSpPr>
          <p:nvPr/>
        </p:nvSpPr>
        <p:spPr bwMode="auto">
          <a:xfrm>
            <a:off x="2483768" y="490662"/>
            <a:ext cx="6048672" cy="7780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ormAutofit fontScale="90000"/>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ea typeface="宋体" pitchFamily="2" charset="-122"/>
              </a:defRPr>
            </a:lvl2pPr>
            <a:lvl3pPr algn="ctr" rtl="0" eaLnBrk="0" fontAlgn="base" hangingPunct="0">
              <a:spcBef>
                <a:spcPct val="0"/>
              </a:spcBef>
              <a:spcAft>
                <a:spcPct val="0"/>
              </a:spcAft>
              <a:defRPr sz="4400">
                <a:solidFill>
                  <a:schemeClr val="tx1"/>
                </a:solidFill>
                <a:latin typeface="Calibri" pitchFamily="34" charset="0"/>
                <a:ea typeface="宋体" pitchFamily="2" charset="-122"/>
              </a:defRPr>
            </a:lvl3pPr>
            <a:lvl4pPr algn="ctr" rtl="0" eaLnBrk="0" fontAlgn="base" hangingPunct="0">
              <a:spcBef>
                <a:spcPct val="0"/>
              </a:spcBef>
              <a:spcAft>
                <a:spcPct val="0"/>
              </a:spcAft>
              <a:defRPr sz="4400">
                <a:solidFill>
                  <a:schemeClr val="tx1"/>
                </a:solidFill>
                <a:latin typeface="Calibri" pitchFamily="34" charset="0"/>
                <a:ea typeface="宋体" pitchFamily="2" charset="-122"/>
              </a:defRPr>
            </a:lvl4pPr>
            <a:lvl5pPr algn="ctr" rtl="0" eaLnBrk="0" fontAlgn="base" hangingPunct="0">
              <a:spcBef>
                <a:spcPct val="0"/>
              </a:spcBef>
              <a:spcAft>
                <a:spcPct val="0"/>
              </a:spcAft>
              <a:defRPr sz="4400">
                <a:solidFill>
                  <a:schemeClr val="tx1"/>
                </a:solidFill>
                <a:latin typeface="Calibri" pitchFamily="34" charset="0"/>
                <a:ea typeface="宋体" pitchFamily="2" charset="-122"/>
              </a:defRPr>
            </a:lvl5pPr>
            <a:lvl6pPr marL="457200" algn="ctr" rtl="0" fontAlgn="base">
              <a:spcBef>
                <a:spcPct val="0"/>
              </a:spcBef>
              <a:spcAft>
                <a:spcPct val="0"/>
              </a:spcAft>
              <a:defRPr sz="4400">
                <a:solidFill>
                  <a:schemeClr val="tx1"/>
                </a:solidFill>
                <a:latin typeface="Calibri" pitchFamily="34" charset="0"/>
                <a:ea typeface="宋体" pitchFamily="2" charset="-122"/>
              </a:defRPr>
            </a:lvl6pPr>
            <a:lvl7pPr marL="914400" algn="ctr" rtl="0" fontAlgn="base">
              <a:spcBef>
                <a:spcPct val="0"/>
              </a:spcBef>
              <a:spcAft>
                <a:spcPct val="0"/>
              </a:spcAft>
              <a:defRPr sz="4400">
                <a:solidFill>
                  <a:schemeClr val="tx1"/>
                </a:solidFill>
                <a:latin typeface="Calibri" pitchFamily="34" charset="0"/>
                <a:ea typeface="宋体" pitchFamily="2" charset="-122"/>
              </a:defRPr>
            </a:lvl7pPr>
            <a:lvl8pPr marL="1371600" algn="ctr" rtl="0" fontAlgn="base">
              <a:spcBef>
                <a:spcPct val="0"/>
              </a:spcBef>
              <a:spcAft>
                <a:spcPct val="0"/>
              </a:spcAft>
              <a:defRPr sz="4400">
                <a:solidFill>
                  <a:schemeClr val="tx1"/>
                </a:solidFill>
                <a:latin typeface="Calibri" pitchFamily="34" charset="0"/>
                <a:ea typeface="宋体" pitchFamily="2" charset="-122"/>
              </a:defRPr>
            </a:lvl8pPr>
            <a:lvl9pPr marL="1828800" algn="ctr" rtl="0" fontAlgn="base">
              <a:spcBef>
                <a:spcPct val="0"/>
              </a:spcBef>
              <a:spcAft>
                <a:spcPct val="0"/>
              </a:spcAft>
              <a:defRPr sz="4400">
                <a:solidFill>
                  <a:schemeClr val="tx1"/>
                </a:solidFill>
                <a:latin typeface="Calibri" pitchFamily="34" charset="0"/>
                <a:ea typeface="宋体" pitchFamily="2" charset="-122"/>
              </a:defRPr>
            </a:lvl9pPr>
          </a:lstStyle>
          <a:p>
            <a:pPr eaLnBrk="1" fontAlgn="auto" hangingPunct="1">
              <a:spcAft>
                <a:spcPts val="0"/>
              </a:spcAft>
              <a:defRPr/>
            </a:pPr>
            <a:r>
              <a:rPr lang="zh-CN" altLang="en-US" b="1" dirty="0" smtClean="0">
                <a:ln w="12700">
                  <a:solidFill>
                    <a:schemeClr val="tx2">
                      <a:lumMod val="75000"/>
                    </a:schemeClr>
                  </a:solidFill>
                </a:ln>
                <a:solidFill>
                  <a:schemeClr val="bg1"/>
                </a:solidFill>
                <a:latin typeface="微软雅黑" panose="020B0503020204020204" pitchFamily="34" charset="-122"/>
                <a:ea typeface="微软雅黑" panose="020B0503020204020204" pitchFamily="34" charset="-122"/>
              </a:rPr>
              <a:t>趣 味 编 程</a:t>
            </a:r>
            <a:r>
              <a:rPr lang="en-US" altLang="zh-CN" b="1" dirty="0" smtClean="0">
                <a:ln w="12700">
                  <a:solidFill>
                    <a:schemeClr val="tx2">
                      <a:lumMod val="75000"/>
                    </a:schemeClr>
                  </a:solidFill>
                </a:ln>
                <a:solidFill>
                  <a:schemeClr val="bg1"/>
                </a:solidFill>
                <a:latin typeface="微软雅黑" panose="020B0503020204020204" pitchFamily="34" charset="-122"/>
                <a:ea typeface="微软雅黑" panose="020B0503020204020204" pitchFamily="34" charset="-122"/>
              </a:rPr>
              <a:t>—</a:t>
            </a:r>
            <a:r>
              <a:rPr lang="zh-CN" altLang="en-US" b="1" dirty="0" smtClean="0">
                <a:ln w="12700">
                  <a:solidFill>
                    <a:schemeClr val="tx2">
                      <a:lumMod val="75000"/>
                    </a:schemeClr>
                  </a:solidFill>
                </a:ln>
                <a:solidFill>
                  <a:schemeClr val="bg1"/>
                </a:solidFill>
                <a:latin typeface="微软雅黑" panose="020B0503020204020204" pitchFamily="34" charset="-122"/>
                <a:ea typeface="微软雅黑" panose="020B0503020204020204" pitchFamily="34" charset="-122"/>
              </a:rPr>
              <a:t>编程的乐趣</a:t>
            </a:r>
            <a:endParaRPr lang="zh-CN" altLang="en-US" b="1" dirty="0">
              <a:ln w="12700">
                <a:solidFill>
                  <a:schemeClr val="tx2">
                    <a:lumMod val="75000"/>
                  </a:schemeClr>
                </a:solidFill>
              </a:ln>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12829</TotalTime>
  <Words>3802</Words>
  <Application>Microsoft Office PowerPoint</Application>
  <PresentationFormat>全屏显示(4:3)</PresentationFormat>
  <Paragraphs>335</Paragraphs>
  <Slides>25</Slides>
  <Notes>23</Notes>
  <HiddenSlides>0</HiddenSlides>
  <MMClips>0</MMClips>
  <ScaleCrop>false</ScaleCrop>
  <HeadingPairs>
    <vt:vector size="4" baseType="variant">
      <vt:variant>
        <vt:lpstr>主题</vt:lpstr>
      </vt:variant>
      <vt:variant>
        <vt:i4>1</vt:i4>
      </vt:variant>
      <vt:variant>
        <vt:lpstr>幻灯片标题</vt:lpstr>
      </vt:variant>
      <vt:variant>
        <vt:i4>25</vt:i4>
      </vt:variant>
    </vt:vector>
  </HeadingPairs>
  <TitlesOfParts>
    <vt:vector size="26" baseType="lpstr">
      <vt:lpstr>Office 主题​​</vt:lpstr>
      <vt:lpstr>PowerPoint 演示文稿</vt:lpstr>
      <vt:lpstr>目     录</vt:lpstr>
      <vt:lpstr>PowerPoint 演示文稿</vt:lpstr>
      <vt:lpstr>趣 味 编 程—编程的乐趣</vt:lpstr>
      <vt:lpstr>PowerPoint 演示文稿</vt:lpstr>
      <vt:lpstr>PowerPoint 演示文稿</vt:lpstr>
      <vt:lpstr>PowerPoint 演示文稿</vt:lpstr>
      <vt:lpstr>PowerPoint 演示文稿</vt:lpstr>
      <vt:lpstr>PowerPoint 演示文稿</vt:lpstr>
      <vt:lpstr>趣 味 编 程—编程的乐趣</vt:lpstr>
      <vt:lpstr>PowerPoint 演示文稿</vt:lpstr>
      <vt:lpstr>PowerPoint 演示文稿</vt:lpstr>
      <vt:lpstr>PowerPoint 演示文稿</vt:lpstr>
      <vt:lpstr>PowerPoint 演示文稿</vt:lpstr>
      <vt:lpstr>趣 味 编 程—编程实例展示</vt:lpstr>
      <vt:lpstr>趣 味 编 程—面向过程VS面向对象</vt:lpstr>
      <vt:lpstr>趣 味 编 程—面向过程VS面向对象</vt:lpstr>
      <vt:lpstr>趣 味 编 程—面向过程VS面向对象</vt:lpstr>
      <vt:lpstr>趣 味 编 程—面向过程VS面向对象</vt:lpstr>
      <vt:lpstr>趣 味 编 程—面向过程VS面向对象</vt:lpstr>
      <vt:lpstr>趣 味 编 程—在线编程平台</vt:lpstr>
      <vt:lpstr>趣 味 编 程—在线编程平台</vt:lpstr>
      <vt:lpstr>趣 味 编 程—在线编程平台</vt:lpstr>
      <vt:lpstr>趣 味 编 程—在线编程平台</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DELL</dc:creator>
  <cp:lastModifiedBy>yinqian</cp:lastModifiedBy>
  <cp:revision>185</cp:revision>
  <dcterms:created xsi:type="dcterms:W3CDTF">2015-08-25T06:36:46Z</dcterms:created>
  <dcterms:modified xsi:type="dcterms:W3CDTF">2015-12-14T08:33:51Z</dcterms:modified>
</cp:coreProperties>
</file>